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1790" r:id="rId2"/>
    <p:sldId id="1899" r:id="rId3"/>
    <p:sldId id="1911" r:id="rId4"/>
    <p:sldId id="1938" r:id="rId5"/>
    <p:sldId id="1888" r:id="rId6"/>
    <p:sldId id="1939" r:id="rId7"/>
    <p:sldId id="1940" r:id="rId8"/>
    <p:sldId id="1941" r:id="rId9"/>
    <p:sldId id="1942" r:id="rId10"/>
    <p:sldId id="1944" r:id="rId11"/>
    <p:sldId id="1886" r:id="rId12"/>
    <p:sldId id="1890" r:id="rId13"/>
    <p:sldId id="1891" r:id="rId14"/>
    <p:sldId id="1907" r:id="rId15"/>
  </p:sldIdLst>
  <p:sldSz cx="9144000" cy="5143500" type="screen16x9"/>
  <p:notesSz cx="9601200" cy="15087600"/>
  <p:embeddedFontLst>
    <p:embeddedFont>
      <p:font typeface="HelveticaNeue LT 55 Roman" panose="02000503040000020004" pitchFamily="2" charset="0"/>
      <p:regular r:id="rId18"/>
    </p:embeddedFont>
    <p:embeddedFont>
      <p:font typeface="HelveticaNeue LT 45 Lt" panose="020B0404020002020204" pitchFamily="34" charset="0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Bradley Hand ITC" panose="03070402050302030203" pitchFamily="66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D4E410-39C3-465C-924C-DE6EFAAD9864}">
          <p14:sldIdLst>
            <p14:sldId id="1790"/>
            <p14:sldId id="1899"/>
            <p14:sldId id="1911"/>
            <p14:sldId id="1938"/>
            <p14:sldId id="1888"/>
            <p14:sldId id="1939"/>
            <p14:sldId id="1940"/>
            <p14:sldId id="1941"/>
            <p14:sldId id="1942"/>
            <p14:sldId id="1944"/>
            <p14:sldId id="1886"/>
            <p14:sldId id="1890"/>
            <p14:sldId id="1891"/>
            <p14:sldId id="190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A46"/>
    <a:srgbClr val="00589A"/>
    <a:srgbClr val="FF0000"/>
    <a:srgbClr val="F79646"/>
    <a:srgbClr val="E87C7C"/>
    <a:srgbClr val="FFFF00"/>
    <a:srgbClr val="F27F0C"/>
    <a:srgbClr val="FADD04"/>
    <a:srgbClr val="83B9E0"/>
    <a:srgbClr val="5453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46" autoAdjust="0"/>
    <p:restoredTop sz="85962" autoAdjust="0"/>
  </p:normalViewPr>
  <p:slideViewPr>
    <p:cSldViewPr snapToObjects="1">
      <p:cViewPr varScale="1">
        <p:scale>
          <a:sx n="95" d="100"/>
          <a:sy n="95" d="100"/>
        </p:scale>
        <p:origin x="-474" y="-96"/>
      </p:cViewPr>
      <p:guideLst>
        <p:guide orient="horz" pos="2297"/>
        <p:guide orient="horz" pos="2805"/>
        <p:guide pos="55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 showGuides="1">
      <p:cViewPr varScale="1">
        <p:scale>
          <a:sx n="80" d="100"/>
          <a:sy n="80" d="100"/>
        </p:scale>
        <p:origin x="-3114" y="-96"/>
      </p:cViewPr>
      <p:guideLst>
        <p:guide orient="horz" pos="4754"/>
        <p:guide pos="3027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19"/>
            <a:ext cx="4160520" cy="754893"/>
          </a:xfrm>
          <a:prstGeom prst="rect">
            <a:avLst/>
          </a:prstGeom>
        </p:spPr>
        <p:txBody>
          <a:bodyPr vert="horz" lIns="138971" tIns="69484" rIns="138971" bIns="69484" rtlCol="0"/>
          <a:lstStyle>
            <a:lvl1pPr algn="l">
              <a:defRPr sz="16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65" y="19"/>
            <a:ext cx="4160520" cy="754893"/>
          </a:xfrm>
          <a:prstGeom prst="rect">
            <a:avLst/>
          </a:prstGeom>
        </p:spPr>
        <p:txBody>
          <a:bodyPr vert="horz" lIns="138971" tIns="69484" rIns="138971" bIns="69484" rtlCol="0"/>
          <a:lstStyle>
            <a:lvl1pPr algn="r">
              <a:defRPr sz="1600"/>
            </a:lvl1pPr>
          </a:lstStyle>
          <a:p>
            <a:fld id="{A155907B-A61C-4B9D-BD2E-75EE91F2BA20}" type="datetimeFigureOut">
              <a:rPr lang="en-US" smtClean="0"/>
              <a:pPr/>
              <a:t>11/13/2013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8" y="14330139"/>
            <a:ext cx="4160520" cy="754893"/>
          </a:xfrm>
          <a:prstGeom prst="rect">
            <a:avLst/>
          </a:prstGeom>
        </p:spPr>
        <p:txBody>
          <a:bodyPr vert="horz" lIns="138971" tIns="69484" rIns="138971" bIns="69484" rtlCol="0" anchor="b"/>
          <a:lstStyle>
            <a:lvl1pPr algn="l">
              <a:defRPr sz="16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65" y="14330139"/>
            <a:ext cx="4160520" cy="754893"/>
          </a:xfrm>
          <a:prstGeom prst="rect">
            <a:avLst/>
          </a:prstGeom>
        </p:spPr>
        <p:txBody>
          <a:bodyPr vert="horz" lIns="138971" tIns="69484" rIns="138971" bIns="69484" rtlCol="0" anchor="b"/>
          <a:lstStyle>
            <a:lvl1pPr algn="r">
              <a:defRPr sz="1600"/>
            </a:lvl1pPr>
          </a:lstStyle>
          <a:p>
            <a:fld id="{57735C0C-8592-418C-9A1E-A805FB3120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6334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19"/>
            <a:ext cx="4160520" cy="754893"/>
          </a:xfrm>
          <a:prstGeom prst="rect">
            <a:avLst/>
          </a:prstGeom>
        </p:spPr>
        <p:txBody>
          <a:bodyPr vert="horz" lIns="138971" tIns="69484" rIns="138971" bIns="69484" rtlCol="0"/>
          <a:lstStyle>
            <a:lvl1pPr algn="l">
              <a:defRPr sz="16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65" y="19"/>
            <a:ext cx="4160520" cy="754893"/>
          </a:xfrm>
          <a:prstGeom prst="rect">
            <a:avLst/>
          </a:prstGeom>
        </p:spPr>
        <p:txBody>
          <a:bodyPr vert="horz" lIns="138971" tIns="69484" rIns="138971" bIns="69484" rtlCol="0"/>
          <a:lstStyle>
            <a:lvl1pPr algn="r">
              <a:defRPr sz="1600"/>
            </a:lvl1pPr>
          </a:lstStyle>
          <a:p>
            <a:fld id="{93D3D7CF-E82E-41D7-A8CC-03EC32E83259}" type="datetimeFigureOut">
              <a:rPr lang="en-US" smtClean="0"/>
              <a:pPr/>
              <a:t>11/13/2013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135063"/>
            <a:ext cx="10061575" cy="5659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971" tIns="69484" rIns="138971" bIns="694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9" y="7167650"/>
            <a:ext cx="7680958" cy="6788910"/>
          </a:xfrm>
          <a:prstGeom prst="rect">
            <a:avLst/>
          </a:prstGeom>
        </p:spPr>
        <p:txBody>
          <a:bodyPr vert="horz" lIns="138971" tIns="69484" rIns="138971" bIns="6948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8" y="14330139"/>
            <a:ext cx="4160520" cy="754893"/>
          </a:xfrm>
          <a:prstGeom prst="rect">
            <a:avLst/>
          </a:prstGeom>
        </p:spPr>
        <p:txBody>
          <a:bodyPr vert="horz" lIns="138971" tIns="69484" rIns="138971" bIns="69484" rtlCol="0" anchor="b"/>
          <a:lstStyle>
            <a:lvl1pPr algn="l">
              <a:defRPr sz="16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65" y="14330139"/>
            <a:ext cx="4160520" cy="754893"/>
          </a:xfrm>
          <a:prstGeom prst="rect">
            <a:avLst/>
          </a:prstGeom>
        </p:spPr>
        <p:txBody>
          <a:bodyPr vert="horz" lIns="138971" tIns="69484" rIns="138971" bIns="69484" rtlCol="0" anchor="b"/>
          <a:lstStyle>
            <a:lvl1pPr algn="r">
              <a:defRPr sz="1600"/>
            </a:lvl1pPr>
          </a:lstStyle>
          <a:p>
            <a:fld id="{D30119F1-C0EC-4067-B2DC-4DBFF6B4DD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157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119F1-C0EC-4067-B2DC-4DBFF6B4DD8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655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119F1-C0EC-4067-B2DC-4DBFF6B4DD8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6555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119F1-C0EC-4067-B2DC-4DBFF6B4DD8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655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119F1-C0EC-4067-B2DC-4DBFF6B4DD8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655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" y="4680834"/>
            <a:ext cx="8681335" cy="462666"/>
          </a:xfrm>
          <a:prstGeom prst="rect">
            <a:avLst/>
          </a:prstGeom>
          <a:solidFill>
            <a:srgbClr val="54534A"/>
          </a:solidFill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HelveticaNeue LT 45 Lt" pitchFamily="34" charset="0"/>
              </a:defRPr>
            </a:lvl1pPr>
          </a:lstStyle>
          <a:p>
            <a:pPr lvl="0"/>
            <a:r>
              <a:rPr lang="en-US" dirty="0" smtClean="0"/>
              <a:t>slide  title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1339" y="4680837"/>
            <a:ext cx="462665" cy="462665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val="3104462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3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4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5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" y="-1"/>
            <a:ext cx="8681335" cy="45947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800" b="1" i="0">
                <a:solidFill>
                  <a:srgbClr val="00B0F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slide  title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1339" y="2"/>
            <a:ext cx="462665" cy="46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0826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7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8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1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2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3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5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08367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506789"/>
            <a:ext cx="9144000" cy="642342"/>
          </a:xfrm>
          <a:prstGeom prst="rect">
            <a:avLst/>
          </a:prstGeom>
          <a:solidFill>
            <a:srgbClr val="54534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3765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1"/>
            <a:ext cx="9134475" cy="514349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506789"/>
            <a:ext cx="9144000" cy="642342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67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bg>
      <p:bgPr>
        <a:solidFill>
          <a:srgbClr val="505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-1"/>
            <a:ext cx="8681335" cy="45947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800" b="1" i="0">
                <a:solidFill>
                  <a:srgbClr val="00B0F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slide  title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1335" y="0"/>
            <a:ext cx="462665" cy="46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4774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Custom Layout"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9134475" cy="5143499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4501158"/>
            <a:ext cx="9144000" cy="642342"/>
          </a:xfrm>
          <a:prstGeom prst="rect">
            <a:avLst/>
          </a:prstGeom>
          <a:solidFill>
            <a:schemeClr val="tx2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5874" y="4520385"/>
            <a:ext cx="6499530" cy="327771"/>
          </a:xfrm>
          <a:prstGeom prst="rect">
            <a:avLst/>
          </a:prstGeom>
        </p:spPr>
        <p:txBody>
          <a:bodyPr/>
          <a:lstStyle>
            <a:lvl1pPr algn="l">
              <a:defRPr sz="2100">
                <a:solidFill>
                  <a:schemeClr val="bg1"/>
                </a:solidFill>
                <a:latin typeface="HelveticaNeue LT 55 Roman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2700" y="4817101"/>
            <a:ext cx="6499530" cy="733216"/>
          </a:xfrm>
          <a:prstGeom prst="rect">
            <a:avLst/>
          </a:prstGeom>
        </p:spPr>
        <p:txBody>
          <a:bodyPr/>
          <a:lstStyle>
            <a:lvl1pPr marL="148432" indent="0" algn="l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2" descr="M:\Images\GRAPHICS\SHW logo\1-Horizontal-STANDARD\1-GreenGray\SHWlogo-H-STND-GG-RGB-emf.emf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2719" y="4827961"/>
            <a:ext cx="1215081" cy="25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6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372654" y="723096"/>
            <a:ext cx="339536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US" sz="2800" b="1" dirty="0" smtClean="0">
                <a:solidFill>
                  <a:srgbClr val="B0B579"/>
                </a:solidFill>
                <a:latin typeface="HelveticaNeue LT 55 Roman" pitchFamily="2" charset="0"/>
              </a:rPr>
              <a:t>Albemarle County Public </a:t>
            </a:r>
            <a:r>
              <a:rPr lang="en-US" sz="2800" b="1" dirty="0">
                <a:solidFill>
                  <a:srgbClr val="B0B579"/>
                </a:solidFill>
                <a:latin typeface="HelveticaNeue LT 55 Roman" pitchFamily="2" charset="0"/>
              </a:rPr>
              <a:t>Schools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8545" y="1785938"/>
            <a:ext cx="8229600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9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9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9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9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9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err="1" smtClean="0">
                <a:solidFill>
                  <a:schemeClr val="bg1"/>
                </a:solidFill>
                <a:latin typeface="+mn-lt"/>
                <a:cs typeface="+mn-cs"/>
              </a:rPr>
              <a:t>Agnor</a:t>
            </a:r>
            <a:r>
              <a:rPr lang="en-US" sz="1800" dirty="0">
                <a:solidFill>
                  <a:schemeClr val="bg1"/>
                </a:solidFill>
                <a:latin typeface="+mn-lt"/>
              </a:rPr>
              <a:t>-</a:t>
            </a: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Hurt Elementary School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smtClean="0">
                <a:solidFill>
                  <a:schemeClr val="bg1"/>
                </a:solidFill>
                <a:latin typeface="+mn-lt"/>
                <a:cs typeface="+mn-cs"/>
              </a:rPr>
              <a:t>Additions and Renovations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 smtClean="0">
              <a:solidFill>
                <a:schemeClr val="bg1"/>
              </a:solidFill>
              <a:latin typeface="+mn-lt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 smtClean="0">
                <a:solidFill>
                  <a:schemeClr val="bg1"/>
                </a:solidFill>
                <a:latin typeface="+mn-lt"/>
              </a:rPr>
              <a:t>School Board </a:t>
            </a:r>
            <a:r>
              <a:rPr lang="en-US" sz="1800" dirty="0" smtClean="0">
                <a:solidFill>
                  <a:schemeClr val="bg1"/>
                </a:solidFill>
                <a:latin typeface="+mn-lt"/>
                <a:cs typeface="+mn-cs"/>
              </a:rPr>
              <a:t>Presentation</a:t>
            </a:r>
            <a:endParaRPr lang="en-US" sz="1800" dirty="0">
              <a:solidFill>
                <a:schemeClr val="bg1"/>
              </a:solidFill>
              <a:latin typeface="+mn-lt"/>
              <a:cs typeface="+mn-cs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bg1"/>
              </a:solidFill>
              <a:latin typeface="+mn-lt"/>
              <a:cs typeface="+mn-cs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 smtClean="0">
              <a:solidFill>
                <a:schemeClr val="bg1"/>
              </a:solidFill>
              <a:latin typeface="+mn-lt"/>
              <a:cs typeface="+mn-cs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smtClean="0">
                <a:solidFill>
                  <a:schemeClr val="bg1"/>
                </a:solidFill>
                <a:latin typeface="+mn-lt"/>
                <a:cs typeface="+mn-cs"/>
              </a:rPr>
              <a:t>Novemb</a:t>
            </a:r>
            <a:r>
              <a:rPr lang="en-US" sz="1600" dirty="0" smtClean="0">
                <a:solidFill>
                  <a:schemeClr val="bg1"/>
                </a:solidFill>
                <a:latin typeface="+mn-lt"/>
              </a:rPr>
              <a:t>er 14</a:t>
            </a:r>
            <a:r>
              <a:rPr lang="en-US" sz="1600" dirty="0" smtClean="0">
                <a:solidFill>
                  <a:schemeClr val="bg1"/>
                </a:solidFill>
                <a:latin typeface="+mn-lt"/>
                <a:cs typeface="+mn-cs"/>
              </a:rPr>
              <a:t>, </a:t>
            </a:r>
            <a:r>
              <a:rPr lang="en-US" sz="1600" dirty="0" smtClean="0">
                <a:solidFill>
                  <a:schemeClr val="bg1"/>
                </a:solidFill>
                <a:latin typeface="+mn-lt"/>
                <a:cs typeface="+mn-cs"/>
              </a:rPr>
              <a:t>2013</a:t>
            </a:r>
            <a:endParaRPr lang="en-US" sz="16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6" name="Picture 7" descr="SHWlogo-H-AEP-GG-RGB-em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4710" y="4465637"/>
            <a:ext cx="22066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695433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5433" y="0"/>
            <a:ext cx="266735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289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uilding </a:t>
            </a:r>
            <a:r>
              <a:rPr lang="en-US" dirty="0"/>
              <a:t>s</a:t>
            </a:r>
            <a:r>
              <a:rPr lang="en-US" dirty="0" smtClean="0"/>
              <a:t>trategy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-84385"/>
            <a:ext cx="9143995" cy="4768408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1206500" y="558800"/>
            <a:ext cx="6134100" cy="4102100"/>
          </a:xfrm>
          <a:custGeom>
            <a:avLst/>
            <a:gdLst>
              <a:gd name="connsiteX0" fmla="*/ 1168400 w 6134100"/>
              <a:gd name="connsiteY0" fmla="*/ 4102100 h 4102100"/>
              <a:gd name="connsiteX1" fmla="*/ 571500 w 6134100"/>
              <a:gd name="connsiteY1" fmla="*/ 2908300 h 4102100"/>
              <a:gd name="connsiteX2" fmla="*/ 1657350 w 6134100"/>
              <a:gd name="connsiteY2" fmla="*/ 2343150 h 4102100"/>
              <a:gd name="connsiteX3" fmla="*/ 1562100 w 6134100"/>
              <a:gd name="connsiteY3" fmla="*/ 2260600 h 4102100"/>
              <a:gd name="connsiteX4" fmla="*/ 501650 w 6134100"/>
              <a:gd name="connsiteY4" fmla="*/ 2768600 h 4102100"/>
              <a:gd name="connsiteX5" fmla="*/ 0 w 6134100"/>
              <a:gd name="connsiteY5" fmla="*/ 1682750 h 4102100"/>
              <a:gd name="connsiteX6" fmla="*/ 1746250 w 6134100"/>
              <a:gd name="connsiteY6" fmla="*/ 895350 h 4102100"/>
              <a:gd name="connsiteX7" fmla="*/ 2336800 w 6134100"/>
              <a:gd name="connsiteY7" fmla="*/ 292100 h 4102100"/>
              <a:gd name="connsiteX8" fmla="*/ 3422650 w 6134100"/>
              <a:gd name="connsiteY8" fmla="*/ 0 h 4102100"/>
              <a:gd name="connsiteX9" fmla="*/ 3486150 w 6134100"/>
              <a:gd name="connsiteY9" fmla="*/ 88900 h 4102100"/>
              <a:gd name="connsiteX10" fmla="*/ 4114800 w 6134100"/>
              <a:gd name="connsiteY10" fmla="*/ 768350 h 4102100"/>
              <a:gd name="connsiteX11" fmla="*/ 4140200 w 6134100"/>
              <a:gd name="connsiteY11" fmla="*/ 889000 h 4102100"/>
              <a:gd name="connsiteX12" fmla="*/ 5219700 w 6134100"/>
              <a:gd name="connsiteY12" fmla="*/ 565150 h 4102100"/>
              <a:gd name="connsiteX13" fmla="*/ 6134100 w 6134100"/>
              <a:gd name="connsiteY13" fmla="*/ 1574800 h 4102100"/>
              <a:gd name="connsiteX14" fmla="*/ 5943600 w 6134100"/>
              <a:gd name="connsiteY14" fmla="*/ 2165350 h 4102100"/>
              <a:gd name="connsiteX15" fmla="*/ 4679950 w 6134100"/>
              <a:gd name="connsiteY15" fmla="*/ 2679700 h 4102100"/>
              <a:gd name="connsiteX16" fmla="*/ 4152900 w 6134100"/>
              <a:gd name="connsiteY16" fmla="*/ 2705100 h 4102100"/>
              <a:gd name="connsiteX17" fmla="*/ 4083050 w 6134100"/>
              <a:gd name="connsiteY17" fmla="*/ 2368550 h 4102100"/>
              <a:gd name="connsiteX18" fmla="*/ 4102100 w 6134100"/>
              <a:gd name="connsiteY18" fmla="*/ 2216150 h 4102100"/>
              <a:gd name="connsiteX19" fmla="*/ 3797300 w 6134100"/>
              <a:gd name="connsiteY19" fmla="*/ 1828800 h 4102100"/>
              <a:gd name="connsiteX20" fmla="*/ 3771900 w 6134100"/>
              <a:gd name="connsiteY20" fmla="*/ 1841500 h 4102100"/>
              <a:gd name="connsiteX21" fmla="*/ 3676650 w 6134100"/>
              <a:gd name="connsiteY21" fmla="*/ 1708150 h 4102100"/>
              <a:gd name="connsiteX22" fmla="*/ 2660650 w 6134100"/>
              <a:gd name="connsiteY22" fmla="*/ 2254250 h 4102100"/>
              <a:gd name="connsiteX23" fmla="*/ 3073400 w 6134100"/>
              <a:gd name="connsiteY23" fmla="*/ 2876550 h 4102100"/>
              <a:gd name="connsiteX24" fmla="*/ 3105150 w 6134100"/>
              <a:gd name="connsiteY24" fmla="*/ 2997200 h 4102100"/>
              <a:gd name="connsiteX25" fmla="*/ 1168400 w 6134100"/>
              <a:gd name="connsiteY25" fmla="*/ 4102100 h 410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34100" h="4102100">
                <a:moveTo>
                  <a:pt x="1168400" y="4102100"/>
                </a:moveTo>
                <a:lnTo>
                  <a:pt x="571500" y="2908300"/>
                </a:lnTo>
                <a:lnTo>
                  <a:pt x="1657350" y="2343150"/>
                </a:lnTo>
                <a:lnTo>
                  <a:pt x="1562100" y="2260600"/>
                </a:lnTo>
                <a:lnTo>
                  <a:pt x="501650" y="2768600"/>
                </a:lnTo>
                <a:lnTo>
                  <a:pt x="0" y="1682750"/>
                </a:lnTo>
                <a:lnTo>
                  <a:pt x="1746250" y="895350"/>
                </a:lnTo>
                <a:lnTo>
                  <a:pt x="2336800" y="292100"/>
                </a:lnTo>
                <a:lnTo>
                  <a:pt x="3422650" y="0"/>
                </a:lnTo>
                <a:lnTo>
                  <a:pt x="3486150" y="88900"/>
                </a:lnTo>
                <a:lnTo>
                  <a:pt x="4114800" y="768350"/>
                </a:lnTo>
                <a:lnTo>
                  <a:pt x="4140200" y="889000"/>
                </a:lnTo>
                <a:lnTo>
                  <a:pt x="5219700" y="565150"/>
                </a:lnTo>
                <a:lnTo>
                  <a:pt x="6134100" y="1574800"/>
                </a:lnTo>
                <a:lnTo>
                  <a:pt x="5943600" y="2165350"/>
                </a:lnTo>
                <a:lnTo>
                  <a:pt x="4679950" y="2679700"/>
                </a:lnTo>
                <a:lnTo>
                  <a:pt x="4152900" y="2705100"/>
                </a:lnTo>
                <a:lnTo>
                  <a:pt x="4083050" y="2368550"/>
                </a:lnTo>
                <a:lnTo>
                  <a:pt x="4102100" y="2216150"/>
                </a:lnTo>
                <a:lnTo>
                  <a:pt x="3797300" y="1828800"/>
                </a:lnTo>
                <a:lnTo>
                  <a:pt x="3771900" y="1841500"/>
                </a:lnTo>
                <a:lnTo>
                  <a:pt x="3676650" y="1708150"/>
                </a:lnTo>
                <a:lnTo>
                  <a:pt x="2660650" y="2254250"/>
                </a:lnTo>
                <a:lnTo>
                  <a:pt x="3073400" y="2876550"/>
                </a:lnTo>
                <a:lnTo>
                  <a:pt x="3105150" y="2997200"/>
                </a:lnTo>
                <a:lnTo>
                  <a:pt x="1168400" y="4102100"/>
                </a:lnTo>
                <a:close/>
              </a:path>
            </a:pathLst>
          </a:custGeom>
          <a:solidFill>
            <a:schemeClr val="bg1">
              <a:alpha val="4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69795" y="1650030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gym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106867" y="222610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dining</a:t>
            </a:r>
            <a:endParaRPr lang="en-US" sz="1600" dirty="0"/>
          </a:p>
        </p:txBody>
      </p:sp>
      <p:sp>
        <p:nvSpPr>
          <p:cNvPr id="8" name="Down Arrow 7"/>
          <p:cNvSpPr/>
          <p:nvPr/>
        </p:nvSpPr>
        <p:spPr>
          <a:xfrm rot="8685118">
            <a:off x="4321594" y="2910843"/>
            <a:ext cx="333447" cy="702163"/>
          </a:xfrm>
          <a:prstGeom prst="downArrow">
            <a:avLst/>
          </a:prstGeom>
          <a:solidFill>
            <a:srgbClr val="C00000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79975" y="3577371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entrance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879240" y="322463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art pavilion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069795" y="38266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core classrooms</a:t>
            </a:r>
            <a:endParaRPr lang="en-US" sz="1600" dirty="0"/>
          </a:p>
        </p:txBody>
      </p:sp>
      <p:sp>
        <p:nvSpPr>
          <p:cNvPr id="12" name="Freeform 11"/>
          <p:cNvSpPr/>
          <p:nvPr/>
        </p:nvSpPr>
        <p:spPr>
          <a:xfrm>
            <a:off x="3942556" y="2174875"/>
            <a:ext cx="496094" cy="393700"/>
          </a:xfrm>
          <a:custGeom>
            <a:avLst/>
            <a:gdLst>
              <a:gd name="connsiteX0" fmla="*/ 123825 w 488950"/>
              <a:gd name="connsiteY0" fmla="*/ 371475 h 371475"/>
              <a:gd name="connsiteX1" fmla="*/ 0 w 488950"/>
              <a:gd name="connsiteY1" fmla="*/ 200025 h 371475"/>
              <a:gd name="connsiteX2" fmla="*/ 384175 w 488950"/>
              <a:gd name="connsiteY2" fmla="*/ 0 h 371475"/>
              <a:gd name="connsiteX3" fmla="*/ 441325 w 488950"/>
              <a:gd name="connsiteY3" fmla="*/ 50800 h 371475"/>
              <a:gd name="connsiteX4" fmla="*/ 412750 w 488950"/>
              <a:gd name="connsiteY4" fmla="*/ 69850 h 371475"/>
              <a:gd name="connsiteX5" fmla="*/ 488950 w 488950"/>
              <a:gd name="connsiteY5" fmla="*/ 193675 h 371475"/>
              <a:gd name="connsiteX6" fmla="*/ 123825 w 488950"/>
              <a:gd name="connsiteY6" fmla="*/ 371475 h 371475"/>
              <a:gd name="connsiteX0" fmla="*/ 130175 w 488950"/>
              <a:gd name="connsiteY0" fmla="*/ 384175 h 384175"/>
              <a:gd name="connsiteX1" fmla="*/ 0 w 488950"/>
              <a:gd name="connsiteY1" fmla="*/ 200025 h 384175"/>
              <a:gd name="connsiteX2" fmla="*/ 384175 w 488950"/>
              <a:gd name="connsiteY2" fmla="*/ 0 h 384175"/>
              <a:gd name="connsiteX3" fmla="*/ 441325 w 488950"/>
              <a:gd name="connsiteY3" fmla="*/ 50800 h 384175"/>
              <a:gd name="connsiteX4" fmla="*/ 412750 w 488950"/>
              <a:gd name="connsiteY4" fmla="*/ 69850 h 384175"/>
              <a:gd name="connsiteX5" fmla="*/ 488950 w 488950"/>
              <a:gd name="connsiteY5" fmla="*/ 193675 h 384175"/>
              <a:gd name="connsiteX6" fmla="*/ 130175 w 488950"/>
              <a:gd name="connsiteY6" fmla="*/ 384175 h 384175"/>
              <a:gd name="connsiteX0" fmla="*/ 130175 w 488950"/>
              <a:gd name="connsiteY0" fmla="*/ 384175 h 384175"/>
              <a:gd name="connsiteX1" fmla="*/ 0 w 488950"/>
              <a:gd name="connsiteY1" fmla="*/ 200025 h 384175"/>
              <a:gd name="connsiteX2" fmla="*/ 384175 w 488950"/>
              <a:gd name="connsiteY2" fmla="*/ 0 h 384175"/>
              <a:gd name="connsiteX3" fmla="*/ 441325 w 488950"/>
              <a:gd name="connsiteY3" fmla="*/ 50800 h 384175"/>
              <a:gd name="connsiteX4" fmla="*/ 400050 w 488950"/>
              <a:gd name="connsiteY4" fmla="*/ 66675 h 384175"/>
              <a:gd name="connsiteX5" fmla="*/ 488950 w 488950"/>
              <a:gd name="connsiteY5" fmla="*/ 193675 h 384175"/>
              <a:gd name="connsiteX6" fmla="*/ 130175 w 488950"/>
              <a:gd name="connsiteY6" fmla="*/ 384175 h 384175"/>
              <a:gd name="connsiteX0" fmla="*/ 130175 w 488950"/>
              <a:gd name="connsiteY0" fmla="*/ 393700 h 393700"/>
              <a:gd name="connsiteX1" fmla="*/ 0 w 488950"/>
              <a:gd name="connsiteY1" fmla="*/ 209550 h 393700"/>
              <a:gd name="connsiteX2" fmla="*/ 384175 w 488950"/>
              <a:gd name="connsiteY2" fmla="*/ 0 h 393700"/>
              <a:gd name="connsiteX3" fmla="*/ 441325 w 488950"/>
              <a:gd name="connsiteY3" fmla="*/ 60325 h 393700"/>
              <a:gd name="connsiteX4" fmla="*/ 400050 w 488950"/>
              <a:gd name="connsiteY4" fmla="*/ 76200 h 393700"/>
              <a:gd name="connsiteX5" fmla="*/ 488950 w 488950"/>
              <a:gd name="connsiteY5" fmla="*/ 203200 h 393700"/>
              <a:gd name="connsiteX6" fmla="*/ 130175 w 488950"/>
              <a:gd name="connsiteY6" fmla="*/ 393700 h 393700"/>
              <a:gd name="connsiteX0" fmla="*/ 137319 w 496094"/>
              <a:gd name="connsiteY0" fmla="*/ 393700 h 393700"/>
              <a:gd name="connsiteX1" fmla="*/ 0 w 496094"/>
              <a:gd name="connsiteY1" fmla="*/ 202406 h 393700"/>
              <a:gd name="connsiteX2" fmla="*/ 391319 w 496094"/>
              <a:gd name="connsiteY2" fmla="*/ 0 h 393700"/>
              <a:gd name="connsiteX3" fmla="*/ 448469 w 496094"/>
              <a:gd name="connsiteY3" fmla="*/ 60325 h 393700"/>
              <a:gd name="connsiteX4" fmla="*/ 407194 w 496094"/>
              <a:gd name="connsiteY4" fmla="*/ 76200 h 393700"/>
              <a:gd name="connsiteX5" fmla="*/ 496094 w 496094"/>
              <a:gd name="connsiteY5" fmla="*/ 203200 h 393700"/>
              <a:gd name="connsiteX6" fmla="*/ 137319 w 496094"/>
              <a:gd name="connsiteY6" fmla="*/ 393700 h 39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6094" h="393700">
                <a:moveTo>
                  <a:pt x="137319" y="393700"/>
                </a:moveTo>
                <a:lnTo>
                  <a:pt x="0" y="202406"/>
                </a:lnTo>
                <a:lnTo>
                  <a:pt x="391319" y="0"/>
                </a:lnTo>
                <a:lnTo>
                  <a:pt x="448469" y="60325"/>
                </a:lnTo>
                <a:lnTo>
                  <a:pt x="407194" y="76200"/>
                </a:lnTo>
                <a:lnTo>
                  <a:pt x="496094" y="203200"/>
                </a:lnTo>
                <a:lnTo>
                  <a:pt x="137319" y="393700"/>
                </a:lnTo>
                <a:close/>
              </a:path>
            </a:pathLst>
          </a:custGeom>
          <a:solidFill>
            <a:srgbClr val="00B0F0">
              <a:alpha val="63000"/>
            </a:srgb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4013200" y="1631949"/>
            <a:ext cx="626268" cy="531814"/>
          </a:xfrm>
          <a:custGeom>
            <a:avLst/>
            <a:gdLst>
              <a:gd name="connsiteX0" fmla="*/ 609600 w 609600"/>
              <a:gd name="connsiteY0" fmla="*/ 349250 h 469900"/>
              <a:gd name="connsiteX1" fmla="*/ 387350 w 609600"/>
              <a:gd name="connsiteY1" fmla="*/ 469900 h 469900"/>
              <a:gd name="connsiteX2" fmla="*/ 193675 w 609600"/>
              <a:gd name="connsiteY2" fmla="*/ 231775 h 469900"/>
              <a:gd name="connsiteX3" fmla="*/ 120650 w 609600"/>
              <a:gd name="connsiteY3" fmla="*/ 266700 h 469900"/>
              <a:gd name="connsiteX4" fmla="*/ 0 w 609600"/>
              <a:gd name="connsiteY4" fmla="*/ 114300 h 469900"/>
              <a:gd name="connsiteX5" fmla="*/ 228600 w 609600"/>
              <a:gd name="connsiteY5" fmla="*/ 0 h 469900"/>
              <a:gd name="connsiteX6" fmla="*/ 409575 w 609600"/>
              <a:gd name="connsiteY6" fmla="*/ 196850 h 469900"/>
              <a:gd name="connsiteX7" fmla="*/ 473075 w 609600"/>
              <a:gd name="connsiteY7" fmla="*/ 168275 h 469900"/>
              <a:gd name="connsiteX8" fmla="*/ 473075 w 609600"/>
              <a:gd name="connsiteY8" fmla="*/ 168275 h 469900"/>
              <a:gd name="connsiteX9" fmla="*/ 609600 w 609600"/>
              <a:gd name="connsiteY9" fmla="*/ 349250 h 469900"/>
              <a:gd name="connsiteX0" fmla="*/ 609600 w 609600"/>
              <a:gd name="connsiteY0" fmla="*/ 349250 h 477043"/>
              <a:gd name="connsiteX1" fmla="*/ 380206 w 609600"/>
              <a:gd name="connsiteY1" fmla="*/ 477043 h 477043"/>
              <a:gd name="connsiteX2" fmla="*/ 193675 w 609600"/>
              <a:gd name="connsiteY2" fmla="*/ 231775 h 477043"/>
              <a:gd name="connsiteX3" fmla="*/ 120650 w 609600"/>
              <a:gd name="connsiteY3" fmla="*/ 266700 h 477043"/>
              <a:gd name="connsiteX4" fmla="*/ 0 w 609600"/>
              <a:gd name="connsiteY4" fmla="*/ 114300 h 477043"/>
              <a:gd name="connsiteX5" fmla="*/ 228600 w 609600"/>
              <a:gd name="connsiteY5" fmla="*/ 0 h 477043"/>
              <a:gd name="connsiteX6" fmla="*/ 409575 w 609600"/>
              <a:gd name="connsiteY6" fmla="*/ 196850 h 477043"/>
              <a:gd name="connsiteX7" fmla="*/ 473075 w 609600"/>
              <a:gd name="connsiteY7" fmla="*/ 168275 h 477043"/>
              <a:gd name="connsiteX8" fmla="*/ 473075 w 609600"/>
              <a:gd name="connsiteY8" fmla="*/ 168275 h 477043"/>
              <a:gd name="connsiteX9" fmla="*/ 609600 w 609600"/>
              <a:gd name="connsiteY9" fmla="*/ 349250 h 477043"/>
              <a:gd name="connsiteX0" fmla="*/ 621506 w 621506"/>
              <a:gd name="connsiteY0" fmla="*/ 346869 h 477043"/>
              <a:gd name="connsiteX1" fmla="*/ 380206 w 621506"/>
              <a:gd name="connsiteY1" fmla="*/ 477043 h 477043"/>
              <a:gd name="connsiteX2" fmla="*/ 193675 w 621506"/>
              <a:gd name="connsiteY2" fmla="*/ 231775 h 477043"/>
              <a:gd name="connsiteX3" fmla="*/ 120650 w 621506"/>
              <a:gd name="connsiteY3" fmla="*/ 266700 h 477043"/>
              <a:gd name="connsiteX4" fmla="*/ 0 w 621506"/>
              <a:gd name="connsiteY4" fmla="*/ 114300 h 477043"/>
              <a:gd name="connsiteX5" fmla="*/ 228600 w 621506"/>
              <a:gd name="connsiteY5" fmla="*/ 0 h 477043"/>
              <a:gd name="connsiteX6" fmla="*/ 409575 w 621506"/>
              <a:gd name="connsiteY6" fmla="*/ 196850 h 477043"/>
              <a:gd name="connsiteX7" fmla="*/ 473075 w 621506"/>
              <a:gd name="connsiteY7" fmla="*/ 168275 h 477043"/>
              <a:gd name="connsiteX8" fmla="*/ 473075 w 621506"/>
              <a:gd name="connsiteY8" fmla="*/ 168275 h 477043"/>
              <a:gd name="connsiteX9" fmla="*/ 621506 w 621506"/>
              <a:gd name="connsiteY9" fmla="*/ 346869 h 477043"/>
              <a:gd name="connsiteX0" fmla="*/ 621506 w 621506"/>
              <a:gd name="connsiteY0" fmla="*/ 346869 h 477043"/>
              <a:gd name="connsiteX1" fmla="*/ 380206 w 621506"/>
              <a:gd name="connsiteY1" fmla="*/ 477043 h 477043"/>
              <a:gd name="connsiteX2" fmla="*/ 117475 w 621506"/>
              <a:gd name="connsiteY2" fmla="*/ 269875 h 477043"/>
              <a:gd name="connsiteX3" fmla="*/ 120650 w 621506"/>
              <a:gd name="connsiteY3" fmla="*/ 266700 h 477043"/>
              <a:gd name="connsiteX4" fmla="*/ 0 w 621506"/>
              <a:gd name="connsiteY4" fmla="*/ 114300 h 477043"/>
              <a:gd name="connsiteX5" fmla="*/ 228600 w 621506"/>
              <a:gd name="connsiteY5" fmla="*/ 0 h 477043"/>
              <a:gd name="connsiteX6" fmla="*/ 409575 w 621506"/>
              <a:gd name="connsiteY6" fmla="*/ 196850 h 477043"/>
              <a:gd name="connsiteX7" fmla="*/ 473075 w 621506"/>
              <a:gd name="connsiteY7" fmla="*/ 168275 h 477043"/>
              <a:gd name="connsiteX8" fmla="*/ 473075 w 621506"/>
              <a:gd name="connsiteY8" fmla="*/ 168275 h 477043"/>
              <a:gd name="connsiteX9" fmla="*/ 621506 w 621506"/>
              <a:gd name="connsiteY9" fmla="*/ 346869 h 477043"/>
              <a:gd name="connsiteX0" fmla="*/ 621506 w 621506"/>
              <a:gd name="connsiteY0" fmla="*/ 346869 h 517524"/>
              <a:gd name="connsiteX1" fmla="*/ 330200 w 621506"/>
              <a:gd name="connsiteY1" fmla="*/ 517524 h 517524"/>
              <a:gd name="connsiteX2" fmla="*/ 117475 w 621506"/>
              <a:gd name="connsiteY2" fmla="*/ 269875 h 517524"/>
              <a:gd name="connsiteX3" fmla="*/ 120650 w 621506"/>
              <a:gd name="connsiteY3" fmla="*/ 266700 h 517524"/>
              <a:gd name="connsiteX4" fmla="*/ 0 w 621506"/>
              <a:gd name="connsiteY4" fmla="*/ 114300 h 517524"/>
              <a:gd name="connsiteX5" fmla="*/ 228600 w 621506"/>
              <a:gd name="connsiteY5" fmla="*/ 0 h 517524"/>
              <a:gd name="connsiteX6" fmla="*/ 409575 w 621506"/>
              <a:gd name="connsiteY6" fmla="*/ 196850 h 517524"/>
              <a:gd name="connsiteX7" fmla="*/ 473075 w 621506"/>
              <a:gd name="connsiteY7" fmla="*/ 168275 h 517524"/>
              <a:gd name="connsiteX8" fmla="*/ 473075 w 621506"/>
              <a:gd name="connsiteY8" fmla="*/ 168275 h 517524"/>
              <a:gd name="connsiteX9" fmla="*/ 621506 w 621506"/>
              <a:gd name="connsiteY9" fmla="*/ 346869 h 517524"/>
              <a:gd name="connsiteX0" fmla="*/ 621506 w 621506"/>
              <a:gd name="connsiteY0" fmla="*/ 346869 h 510381"/>
              <a:gd name="connsiteX1" fmla="*/ 325438 w 621506"/>
              <a:gd name="connsiteY1" fmla="*/ 510381 h 510381"/>
              <a:gd name="connsiteX2" fmla="*/ 117475 w 621506"/>
              <a:gd name="connsiteY2" fmla="*/ 269875 h 510381"/>
              <a:gd name="connsiteX3" fmla="*/ 120650 w 621506"/>
              <a:gd name="connsiteY3" fmla="*/ 266700 h 510381"/>
              <a:gd name="connsiteX4" fmla="*/ 0 w 621506"/>
              <a:gd name="connsiteY4" fmla="*/ 114300 h 510381"/>
              <a:gd name="connsiteX5" fmla="*/ 228600 w 621506"/>
              <a:gd name="connsiteY5" fmla="*/ 0 h 510381"/>
              <a:gd name="connsiteX6" fmla="*/ 409575 w 621506"/>
              <a:gd name="connsiteY6" fmla="*/ 196850 h 510381"/>
              <a:gd name="connsiteX7" fmla="*/ 473075 w 621506"/>
              <a:gd name="connsiteY7" fmla="*/ 168275 h 510381"/>
              <a:gd name="connsiteX8" fmla="*/ 473075 w 621506"/>
              <a:gd name="connsiteY8" fmla="*/ 168275 h 510381"/>
              <a:gd name="connsiteX9" fmla="*/ 621506 w 621506"/>
              <a:gd name="connsiteY9" fmla="*/ 346869 h 510381"/>
              <a:gd name="connsiteX0" fmla="*/ 626268 w 626268"/>
              <a:gd name="connsiteY0" fmla="*/ 358775 h 510381"/>
              <a:gd name="connsiteX1" fmla="*/ 325438 w 626268"/>
              <a:gd name="connsiteY1" fmla="*/ 510381 h 510381"/>
              <a:gd name="connsiteX2" fmla="*/ 117475 w 626268"/>
              <a:gd name="connsiteY2" fmla="*/ 269875 h 510381"/>
              <a:gd name="connsiteX3" fmla="*/ 120650 w 626268"/>
              <a:gd name="connsiteY3" fmla="*/ 266700 h 510381"/>
              <a:gd name="connsiteX4" fmla="*/ 0 w 626268"/>
              <a:gd name="connsiteY4" fmla="*/ 114300 h 510381"/>
              <a:gd name="connsiteX5" fmla="*/ 228600 w 626268"/>
              <a:gd name="connsiteY5" fmla="*/ 0 h 510381"/>
              <a:gd name="connsiteX6" fmla="*/ 409575 w 626268"/>
              <a:gd name="connsiteY6" fmla="*/ 196850 h 510381"/>
              <a:gd name="connsiteX7" fmla="*/ 473075 w 626268"/>
              <a:gd name="connsiteY7" fmla="*/ 168275 h 510381"/>
              <a:gd name="connsiteX8" fmla="*/ 473075 w 626268"/>
              <a:gd name="connsiteY8" fmla="*/ 168275 h 510381"/>
              <a:gd name="connsiteX9" fmla="*/ 626268 w 626268"/>
              <a:gd name="connsiteY9" fmla="*/ 358775 h 510381"/>
              <a:gd name="connsiteX0" fmla="*/ 626268 w 626268"/>
              <a:gd name="connsiteY0" fmla="*/ 384969 h 536575"/>
              <a:gd name="connsiteX1" fmla="*/ 325438 w 626268"/>
              <a:gd name="connsiteY1" fmla="*/ 536575 h 536575"/>
              <a:gd name="connsiteX2" fmla="*/ 117475 w 626268"/>
              <a:gd name="connsiteY2" fmla="*/ 296069 h 536575"/>
              <a:gd name="connsiteX3" fmla="*/ 120650 w 626268"/>
              <a:gd name="connsiteY3" fmla="*/ 292894 h 536575"/>
              <a:gd name="connsiteX4" fmla="*/ 0 w 626268"/>
              <a:gd name="connsiteY4" fmla="*/ 140494 h 536575"/>
              <a:gd name="connsiteX5" fmla="*/ 278606 w 626268"/>
              <a:gd name="connsiteY5" fmla="*/ 0 h 536575"/>
              <a:gd name="connsiteX6" fmla="*/ 409575 w 626268"/>
              <a:gd name="connsiteY6" fmla="*/ 223044 h 536575"/>
              <a:gd name="connsiteX7" fmla="*/ 473075 w 626268"/>
              <a:gd name="connsiteY7" fmla="*/ 194469 h 536575"/>
              <a:gd name="connsiteX8" fmla="*/ 473075 w 626268"/>
              <a:gd name="connsiteY8" fmla="*/ 194469 h 536575"/>
              <a:gd name="connsiteX9" fmla="*/ 626268 w 626268"/>
              <a:gd name="connsiteY9" fmla="*/ 384969 h 536575"/>
              <a:gd name="connsiteX0" fmla="*/ 626268 w 626268"/>
              <a:gd name="connsiteY0" fmla="*/ 384969 h 536575"/>
              <a:gd name="connsiteX1" fmla="*/ 325438 w 626268"/>
              <a:gd name="connsiteY1" fmla="*/ 536575 h 536575"/>
              <a:gd name="connsiteX2" fmla="*/ 117475 w 626268"/>
              <a:gd name="connsiteY2" fmla="*/ 296069 h 536575"/>
              <a:gd name="connsiteX3" fmla="*/ 120650 w 626268"/>
              <a:gd name="connsiteY3" fmla="*/ 292894 h 536575"/>
              <a:gd name="connsiteX4" fmla="*/ 0 w 626268"/>
              <a:gd name="connsiteY4" fmla="*/ 140494 h 536575"/>
              <a:gd name="connsiteX5" fmla="*/ 278606 w 626268"/>
              <a:gd name="connsiteY5" fmla="*/ 0 h 536575"/>
              <a:gd name="connsiteX6" fmla="*/ 457200 w 626268"/>
              <a:gd name="connsiteY6" fmla="*/ 187325 h 536575"/>
              <a:gd name="connsiteX7" fmla="*/ 473075 w 626268"/>
              <a:gd name="connsiteY7" fmla="*/ 194469 h 536575"/>
              <a:gd name="connsiteX8" fmla="*/ 473075 w 626268"/>
              <a:gd name="connsiteY8" fmla="*/ 194469 h 536575"/>
              <a:gd name="connsiteX9" fmla="*/ 626268 w 626268"/>
              <a:gd name="connsiteY9" fmla="*/ 384969 h 536575"/>
              <a:gd name="connsiteX0" fmla="*/ 626268 w 626268"/>
              <a:gd name="connsiteY0" fmla="*/ 384969 h 536575"/>
              <a:gd name="connsiteX1" fmla="*/ 325438 w 626268"/>
              <a:gd name="connsiteY1" fmla="*/ 536575 h 536575"/>
              <a:gd name="connsiteX2" fmla="*/ 117475 w 626268"/>
              <a:gd name="connsiteY2" fmla="*/ 296069 h 536575"/>
              <a:gd name="connsiteX3" fmla="*/ 120650 w 626268"/>
              <a:gd name="connsiteY3" fmla="*/ 292894 h 536575"/>
              <a:gd name="connsiteX4" fmla="*/ 0 w 626268"/>
              <a:gd name="connsiteY4" fmla="*/ 140494 h 536575"/>
              <a:gd name="connsiteX5" fmla="*/ 278606 w 626268"/>
              <a:gd name="connsiteY5" fmla="*/ 0 h 536575"/>
              <a:gd name="connsiteX6" fmla="*/ 473075 w 626268"/>
              <a:gd name="connsiteY6" fmla="*/ 194469 h 536575"/>
              <a:gd name="connsiteX7" fmla="*/ 473075 w 626268"/>
              <a:gd name="connsiteY7" fmla="*/ 194469 h 536575"/>
              <a:gd name="connsiteX8" fmla="*/ 626268 w 626268"/>
              <a:gd name="connsiteY8" fmla="*/ 384969 h 536575"/>
              <a:gd name="connsiteX0" fmla="*/ 626268 w 626268"/>
              <a:gd name="connsiteY0" fmla="*/ 384969 h 536575"/>
              <a:gd name="connsiteX1" fmla="*/ 325438 w 626268"/>
              <a:gd name="connsiteY1" fmla="*/ 536575 h 536575"/>
              <a:gd name="connsiteX2" fmla="*/ 117475 w 626268"/>
              <a:gd name="connsiteY2" fmla="*/ 296069 h 536575"/>
              <a:gd name="connsiteX3" fmla="*/ 120650 w 626268"/>
              <a:gd name="connsiteY3" fmla="*/ 292894 h 536575"/>
              <a:gd name="connsiteX4" fmla="*/ 0 w 626268"/>
              <a:gd name="connsiteY4" fmla="*/ 140494 h 536575"/>
              <a:gd name="connsiteX5" fmla="*/ 278606 w 626268"/>
              <a:gd name="connsiteY5" fmla="*/ 0 h 536575"/>
              <a:gd name="connsiteX6" fmla="*/ 473075 w 626268"/>
              <a:gd name="connsiteY6" fmla="*/ 194469 h 536575"/>
              <a:gd name="connsiteX7" fmla="*/ 626268 w 626268"/>
              <a:gd name="connsiteY7" fmla="*/ 384969 h 536575"/>
              <a:gd name="connsiteX0" fmla="*/ 626268 w 626268"/>
              <a:gd name="connsiteY0" fmla="*/ 384969 h 536575"/>
              <a:gd name="connsiteX1" fmla="*/ 325438 w 626268"/>
              <a:gd name="connsiteY1" fmla="*/ 536575 h 536575"/>
              <a:gd name="connsiteX2" fmla="*/ 117475 w 626268"/>
              <a:gd name="connsiteY2" fmla="*/ 296069 h 536575"/>
              <a:gd name="connsiteX3" fmla="*/ 120650 w 626268"/>
              <a:gd name="connsiteY3" fmla="*/ 292894 h 536575"/>
              <a:gd name="connsiteX4" fmla="*/ 0 w 626268"/>
              <a:gd name="connsiteY4" fmla="*/ 140494 h 536575"/>
              <a:gd name="connsiteX5" fmla="*/ 278606 w 626268"/>
              <a:gd name="connsiteY5" fmla="*/ 0 h 536575"/>
              <a:gd name="connsiteX6" fmla="*/ 626268 w 626268"/>
              <a:gd name="connsiteY6" fmla="*/ 384969 h 536575"/>
              <a:gd name="connsiteX0" fmla="*/ 626268 w 626268"/>
              <a:gd name="connsiteY0" fmla="*/ 387351 h 538957"/>
              <a:gd name="connsiteX1" fmla="*/ 325438 w 626268"/>
              <a:gd name="connsiteY1" fmla="*/ 538957 h 538957"/>
              <a:gd name="connsiteX2" fmla="*/ 117475 w 626268"/>
              <a:gd name="connsiteY2" fmla="*/ 298451 h 538957"/>
              <a:gd name="connsiteX3" fmla="*/ 120650 w 626268"/>
              <a:gd name="connsiteY3" fmla="*/ 295276 h 538957"/>
              <a:gd name="connsiteX4" fmla="*/ 0 w 626268"/>
              <a:gd name="connsiteY4" fmla="*/ 142876 h 538957"/>
              <a:gd name="connsiteX5" fmla="*/ 290512 w 626268"/>
              <a:gd name="connsiteY5" fmla="*/ 0 h 538957"/>
              <a:gd name="connsiteX6" fmla="*/ 626268 w 626268"/>
              <a:gd name="connsiteY6" fmla="*/ 387351 h 538957"/>
              <a:gd name="connsiteX0" fmla="*/ 626268 w 626268"/>
              <a:gd name="connsiteY0" fmla="*/ 387351 h 531814"/>
              <a:gd name="connsiteX1" fmla="*/ 313532 w 626268"/>
              <a:gd name="connsiteY1" fmla="*/ 531814 h 531814"/>
              <a:gd name="connsiteX2" fmla="*/ 117475 w 626268"/>
              <a:gd name="connsiteY2" fmla="*/ 298451 h 531814"/>
              <a:gd name="connsiteX3" fmla="*/ 120650 w 626268"/>
              <a:gd name="connsiteY3" fmla="*/ 295276 h 531814"/>
              <a:gd name="connsiteX4" fmla="*/ 0 w 626268"/>
              <a:gd name="connsiteY4" fmla="*/ 142876 h 531814"/>
              <a:gd name="connsiteX5" fmla="*/ 290512 w 626268"/>
              <a:gd name="connsiteY5" fmla="*/ 0 h 531814"/>
              <a:gd name="connsiteX6" fmla="*/ 626268 w 626268"/>
              <a:gd name="connsiteY6" fmla="*/ 387351 h 53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6268" h="531814">
                <a:moveTo>
                  <a:pt x="626268" y="387351"/>
                </a:moveTo>
                <a:lnTo>
                  <a:pt x="313532" y="531814"/>
                </a:lnTo>
                <a:lnTo>
                  <a:pt x="117475" y="298451"/>
                </a:lnTo>
                <a:lnTo>
                  <a:pt x="120650" y="295276"/>
                </a:lnTo>
                <a:lnTo>
                  <a:pt x="0" y="142876"/>
                </a:lnTo>
                <a:lnTo>
                  <a:pt x="290512" y="0"/>
                </a:lnTo>
                <a:lnTo>
                  <a:pt x="626268" y="387351"/>
                </a:lnTo>
                <a:close/>
              </a:path>
            </a:pathLst>
          </a:custGeom>
          <a:solidFill>
            <a:schemeClr val="accent4">
              <a:lumMod val="75000"/>
              <a:alpha val="63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857625" y="1933575"/>
            <a:ext cx="442913" cy="376238"/>
          </a:xfrm>
          <a:custGeom>
            <a:avLst/>
            <a:gdLst>
              <a:gd name="connsiteX0" fmla="*/ 142875 w 461963"/>
              <a:gd name="connsiteY0" fmla="*/ 409575 h 409575"/>
              <a:gd name="connsiteX1" fmla="*/ 461963 w 461963"/>
              <a:gd name="connsiteY1" fmla="*/ 240506 h 409575"/>
              <a:gd name="connsiteX2" fmla="*/ 269081 w 461963"/>
              <a:gd name="connsiteY2" fmla="*/ 0 h 409575"/>
              <a:gd name="connsiteX3" fmla="*/ 0 w 461963"/>
              <a:gd name="connsiteY3" fmla="*/ 138112 h 409575"/>
              <a:gd name="connsiteX4" fmla="*/ 147638 w 461963"/>
              <a:gd name="connsiteY4" fmla="*/ 359568 h 409575"/>
              <a:gd name="connsiteX5" fmla="*/ 142875 w 461963"/>
              <a:gd name="connsiteY5" fmla="*/ 409575 h 409575"/>
              <a:gd name="connsiteX0" fmla="*/ 142875 w 461963"/>
              <a:gd name="connsiteY0" fmla="*/ 404813 h 404813"/>
              <a:gd name="connsiteX1" fmla="*/ 461963 w 461963"/>
              <a:gd name="connsiteY1" fmla="*/ 235744 h 404813"/>
              <a:gd name="connsiteX2" fmla="*/ 254794 w 461963"/>
              <a:gd name="connsiteY2" fmla="*/ 0 h 404813"/>
              <a:gd name="connsiteX3" fmla="*/ 0 w 461963"/>
              <a:gd name="connsiteY3" fmla="*/ 133350 h 404813"/>
              <a:gd name="connsiteX4" fmla="*/ 147638 w 461963"/>
              <a:gd name="connsiteY4" fmla="*/ 354806 h 404813"/>
              <a:gd name="connsiteX5" fmla="*/ 142875 w 461963"/>
              <a:gd name="connsiteY5" fmla="*/ 404813 h 404813"/>
              <a:gd name="connsiteX0" fmla="*/ 142875 w 442913"/>
              <a:gd name="connsiteY0" fmla="*/ 404813 h 404813"/>
              <a:gd name="connsiteX1" fmla="*/ 442913 w 442913"/>
              <a:gd name="connsiteY1" fmla="*/ 235744 h 404813"/>
              <a:gd name="connsiteX2" fmla="*/ 254794 w 442913"/>
              <a:gd name="connsiteY2" fmla="*/ 0 h 404813"/>
              <a:gd name="connsiteX3" fmla="*/ 0 w 442913"/>
              <a:gd name="connsiteY3" fmla="*/ 133350 h 404813"/>
              <a:gd name="connsiteX4" fmla="*/ 147638 w 442913"/>
              <a:gd name="connsiteY4" fmla="*/ 354806 h 404813"/>
              <a:gd name="connsiteX5" fmla="*/ 142875 w 442913"/>
              <a:gd name="connsiteY5" fmla="*/ 404813 h 404813"/>
              <a:gd name="connsiteX0" fmla="*/ 142875 w 442913"/>
              <a:gd name="connsiteY0" fmla="*/ 404813 h 404813"/>
              <a:gd name="connsiteX1" fmla="*/ 442913 w 442913"/>
              <a:gd name="connsiteY1" fmla="*/ 235744 h 404813"/>
              <a:gd name="connsiteX2" fmla="*/ 254794 w 442913"/>
              <a:gd name="connsiteY2" fmla="*/ 0 h 404813"/>
              <a:gd name="connsiteX3" fmla="*/ 0 w 442913"/>
              <a:gd name="connsiteY3" fmla="*/ 133350 h 404813"/>
              <a:gd name="connsiteX4" fmla="*/ 142875 w 442913"/>
              <a:gd name="connsiteY4" fmla="*/ 404813 h 404813"/>
              <a:gd name="connsiteX0" fmla="*/ 154781 w 442913"/>
              <a:gd name="connsiteY0" fmla="*/ 383382 h 383382"/>
              <a:gd name="connsiteX1" fmla="*/ 442913 w 442913"/>
              <a:gd name="connsiteY1" fmla="*/ 235744 h 383382"/>
              <a:gd name="connsiteX2" fmla="*/ 254794 w 442913"/>
              <a:gd name="connsiteY2" fmla="*/ 0 h 383382"/>
              <a:gd name="connsiteX3" fmla="*/ 0 w 442913"/>
              <a:gd name="connsiteY3" fmla="*/ 133350 h 383382"/>
              <a:gd name="connsiteX4" fmla="*/ 154781 w 442913"/>
              <a:gd name="connsiteY4" fmla="*/ 383382 h 383382"/>
              <a:gd name="connsiteX0" fmla="*/ 161925 w 442913"/>
              <a:gd name="connsiteY0" fmla="*/ 383382 h 383382"/>
              <a:gd name="connsiteX1" fmla="*/ 442913 w 442913"/>
              <a:gd name="connsiteY1" fmla="*/ 235744 h 383382"/>
              <a:gd name="connsiteX2" fmla="*/ 254794 w 442913"/>
              <a:gd name="connsiteY2" fmla="*/ 0 h 383382"/>
              <a:gd name="connsiteX3" fmla="*/ 0 w 442913"/>
              <a:gd name="connsiteY3" fmla="*/ 133350 h 383382"/>
              <a:gd name="connsiteX4" fmla="*/ 161925 w 442913"/>
              <a:gd name="connsiteY4" fmla="*/ 383382 h 383382"/>
              <a:gd name="connsiteX0" fmla="*/ 176212 w 442913"/>
              <a:gd name="connsiteY0" fmla="*/ 376238 h 376238"/>
              <a:gd name="connsiteX1" fmla="*/ 442913 w 442913"/>
              <a:gd name="connsiteY1" fmla="*/ 235744 h 376238"/>
              <a:gd name="connsiteX2" fmla="*/ 254794 w 442913"/>
              <a:gd name="connsiteY2" fmla="*/ 0 h 376238"/>
              <a:gd name="connsiteX3" fmla="*/ 0 w 442913"/>
              <a:gd name="connsiteY3" fmla="*/ 133350 h 376238"/>
              <a:gd name="connsiteX4" fmla="*/ 176212 w 442913"/>
              <a:gd name="connsiteY4" fmla="*/ 376238 h 37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2913" h="376238">
                <a:moveTo>
                  <a:pt x="176212" y="376238"/>
                </a:moveTo>
                <a:lnTo>
                  <a:pt x="442913" y="235744"/>
                </a:lnTo>
                <a:lnTo>
                  <a:pt x="254794" y="0"/>
                </a:lnTo>
                <a:lnTo>
                  <a:pt x="0" y="133350"/>
                </a:lnTo>
                <a:lnTo>
                  <a:pt x="176212" y="376238"/>
                </a:lnTo>
                <a:close/>
              </a:path>
            </a:pathLst>
          </a:custGeom>
          <a:solidFill>
            <a:schemeClr val="accent4">
              <a:lumMod val="75000"/>
              <a:alpha val="63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03900" y="113830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music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1924708" y="444542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international portal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0649" y="129339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enlarged rooms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H="1" flipV="1">
            <a:off x="2651750" y="2309813"/>
            <a:ext cx="576076" cy="904152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 18"/>
          <p:cNvSpPr/>
          <p:nvPr/>
        </p:nvSpPr>
        <p:spPr>
          <a:xfrm>
            <a:off x="2600325" y="2847975"/>
            <a:ext cx="638175" cy="561975"/>
          </a:xfrm>
          <a:custGeom>
            <a:avLst/>
            <a:gdLst>
              <a:gd name="connsiteX0" fmla="*/ 161925 w 623887"/>
              <a:gd name="connsiteY0" fmla="*/ 561975 h 561975"/>
              <a:gd name="connsiteX1" fmla="*/ 623887 w 623887"/>
              <a:gd name="connsiteY1" fmla="*/ 309563 h 561975"/>
              <a:gd name="connsiteX2" fmla="*/ 442912 w 623887"/>
              <a:gd name="connsiteY2" fmla="*/ 0 h 561975"/>
              <a:gd name="connsiteX3" fmla="*/ 0 w 623887"/>
              <a:gd name="connsiteY3" fmla="*/ 233363 h 561975"/>
              <a:gd name="connsiteX4" fmla="*/ 161925 w 623887"/>
              <a:gd name="connsiteY4" fmla="*/ 561975 h 561975"/>
              <a:gd name="connsiteX0" fmla="*/ 176213 w 638175"/>
              <a:gd name="connsiteY0" fmla="*/ 561975 h 561975"/>
              <a:gd name="connsiteX1" fmla="*/ 638175 w 638175"/>
              <a:gd name="connsiteY1" fmla="*/ 309563 h 561975"/>
              <a:gd name="connsiteX2" fmla="*/ 457200 w 638175"/>
              <a:gd name="connsiteY2" fmla="*/ 0 h 561975"/>
              <a:gd name="connsiteX3" fmla="*/ 0 w 638175"/>
              <a:gd name="connsiteY3" fmla="*/ 242888 h 561975"/>
              <a:gd name="connsiteX4" fmla="*/ 176213 w 638175"/>
              <a:gd name="connsiteY4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175" h="561975">
                <a:moveTo>
                  <a:pt x="176213" y="561975"/>
                </a:moveTo>
                <a:lnTo>
                  <a:pt x="638175" y="309563"/>
                </a:lnTo>
                <a:lnTo>
                  <a:pt x="457200" y="0"/>
                </a:lnTo>
                <a:lnTo>
                  <a:pt x="0" y="242888"/>
                </a:lnTo>
                <a:lnTo>
                  <a:pt x="176213" y="561975"/>
                </a:lnTo>
                <a:close/>
              </a:path>
            </a:pathLst>
          </a:custGeom>
          <a:solidFill>
            <a:schemeClr val="accent6">
              <a:lumMod val="75000"/>
              <a:alpha val="63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2267700" y="2297959"/>
            <a:ext cx="619125" cy="509588"/>
          </a:xfrm>
          <a:custGeom>
            <a:avLst/>
            <a:gdLst>
              <a:gd name="connsiteX0" fmla="*/ 161925 w 623887"/>
              <a:gd name="connsiteY0" fmla="*/ 561975 h 561975"/>
              <a:gd name="connsiteX1" fmla="*/ 623887 w 623887"/>
              <a:gd name="connsiteY1" fmla="*/ 309563 h 561975"/>
              <a:gd name="connsiteX2" fmla="*/ 442912 w 623887"/>
              <a:gd name="connsiteY2" fmla="*/ 0 h 561975"/>
              <a:gd name="connsiteX3" fmla="*/ 0 w 623887"/>
              <a:gd name="connsiteY3" fmla="*/ 233363 h 561975"/>
              <a:gd name="connsiteX4" fmla="*/ 161925 w 623887"/>
              <a:gd name="connsiteY4" fmla="*/ 561975 h 561975"/>
              <a:gd name="connsiteX0" fmla="*/ 176213 w 638175"/>
              <a:gd name="connsiteY0" fmla="*/ 561975 h 561975"/>
              <a:gd name="connsiteX1" fmla="*/ 638175 w 638175"/>
              <a:gd name="connsiteY1" fmla="*/ 309563 h 561975"/>
              <a:gd name="connsiteX2" fmla="*/ 457200 w 638175"/>
              <a:gd name="connsiteY2" fmla="*/ 0 h 561975"/>
              <a:gd name="connsiteX3" fmla="*/ 0 w 638175"/>
              <a:gd name="connsiteY3" fmla="*/ 242888 h 561975"/>
              <a:gd name="connsiteX4" fmla="*/ 176213 w 638175"/>
              <a:gd name="connsiteY4" fmla="*/ 561975 h 561975"/>
              <a:gd name="connsiteX0" fmla="*/ 150020 w 638175"/>
              <a:gd name="connsiteY0" fmla="*/ 523875 h 523875"/>
              <a:gd name="connsiteX1" fmla="*/ 638175 w 638175"/>
              <a:gd name="connsiteY1" fmla="*/ 309563 h 523875"/>
              <a:gd name="connsiteX2" fmla="*/ 457200 w 638175"/>
              <a:gd name="connsiteY2" fmla="*/ 0 h 523875"/>
              <a:gd name="connsiteX3" fmla="*/ 0 w 638175"/>
              <a:gd name="connsiteY3" fmla="*/ 242888 h 523875"/>
              <a:gd name="connsiteX4" fmla="*/ 150020 w 638175"/>
              <a:gd name="connsiteY4" fmla="*/ 523875 h 523875"/>
              <a:gd name="connsiteX0" fmla="*/ 150020 w 619125"/>
              <a:gd name="connsiteY0" fmla="*/ 523875 h 523875"/>
              <a:gd name="connsiteX1" fmla="*/ 619125 w 619125"/>
              <a:gd name="connsiteY1" fmla="*/ 280988 h 523875"/>
              <a:gd name="connsiteX2" fmla="*/ 457200 w 619125"/>
              <a:gd name="connsiteY2" fmla="*/ 0 h 523875"/>
              <a:gd name="connsiteX3" fmla="*/ 0 w 619125"/>
              <a:gd name="connsiteY3" fmla="*/ 242888 h 523875"/>
              <a:gd name="connsiteX4" fmla="*/ 150020 w 619125"/>
              <a:gd name="connsiteY4" fmla="*/ 523875 h 523875"/>
              <a:gd name="connsiteX0" fmla="*/ 150020 w 619125"/>
              <a:gd name="connsiteY0" fmla="*/ 509588 h 509588"/>
              <a:gd name="connsiteX1" fmla="*/ 619125 w 619125"/>
              <a:gd name="connsiteY1" fmla="*/ 266701 h 509588"/>
              <a:gd name="connsiteX2" fmla="*/ 466725 w 619125"/>
              <a:gd name="connsiteY2" fmla="*/ 0 h 509588"/>
              <a:gd name="connsiteX3" fmla="*/ 0 w 619125"/>
              <a:gd name="connsiteY3" fmla="*/ 228601 h 509588"/>
              <a:gd name="connsiteX4" fmla="*/ 150020 w 619125"/>
              <a:gd name="connsiteY4" fmla="*/ 509588 h 50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25" h="509588">
                <a:moveTo>
                  <a:pt x="150020" y="509588"/>
                </a:moveTo>
                <a:lnTo>
                  <a:pt x="619125" y="266701"/>
                </a:lnTo>
                <a:lnTo>
                  <a:pt x="466725" y="0"/>
                </a:lnTo>
                <a:lnTo>
                  <a:pt x="0" y="228601"/>
                </a:lnTo>
                <a:lnTo>
                  <a:pt x="150020" y="509588"/>
                </a:lnTo>
                <a:close/>
              </a:path>
            </a:pathLst>
          </a:custGeom>
          <a:solidFill>
            <a:schemeClr val="accent6">
              <a:lumMod val="75000"/>
              <a:alpha val="63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2826544" y="2159795"/>
            <a:ext cx="831055" cy="754992"/>
          </a:xfrm>
          <a:custGeom>
            <a:avLst/>
            <a:gdLst>
              <a:gd name="connsiteX0" fmla="*/ 666750 w 838200"/>
              <a:gd name="connsiteY0" fmla="*/ 95250 h 738187"/>
              <a:gd name="connsiteX1" fmla="*/ 538162 w 838200"/>
              <a:gd name="connsiteY1" fmla="*/ 142875 h 738187"/>
              <a:gd name="connsiteX2" fmla="*/ 442912 w 838200"/>
              <a:gd name="connsiteY2" fmla="*/ 0 h 738187"/>
              <a:gd name="connsiteX3" fmla="*/ 233362 w 838200"/>
              <a:gd name="connsiteY3" fmla="*/ 90487 h 738187"/>
              <a:gd name="connsiteX4" fmla="*/ 295275 w 838200"/>
              <a:gd name="connsiteY4" fmla="*/ 223837 h 738187"/>
              <a:gd name="connsiteX5" fmla="*/ 47625 w 838200"/>
              <a:gd name="connsiteY5" fmla="*/ 361950 h 738187"/>
              <a:gd name="connsiteX6" fmla="*/ 71437 w 838200"/>
              <a:gd name="connsiteY6" fmla="*/ 404812 h 738187"/>
              <a:gd name="connsiteX7" fmla="*/ 0 w 838200"/>
              <a:gd name="connsiteY7" fmla="*/ 447675 h 738187"/>
              <a:gd name="connsiteX8" fmla="*/ 157162 w 838200"/>
              <a:gd name="connsiteY8" fmla="*/ 700087 h 738187"/>
              <a:gd name="connsiteX9" fmla="*/ 219075 w 838200"/>
              <a:gd name="connsiteY9" fmla="*/ 681037 h 738187"/>
              <a:gd name="connsiteX10" fmla="*/ 261937 w 838200"/>
              <a:gd name="connsiteY10" fmla="*/ 738187 h 738187"/>
              <a:gd name="connsiteX11" fmla="*/ 533400 w 838200"/>
              <a:gd name="connsiteY11" fmla="*/ 614362 h 738187"/>
              <a:gd name="connsiteX12" fmla="*/ 500062 w 838200"/>
              <a:gd name="connsiteY12" fmla="*/ 547687 h 738187"/>
              <a:gd name="connsiteX13" fmla="*/ 671512 w 838200"/>
              <a:gd name="connsiteY13" fmla="*/ 457200 h 738187"/>
              <a:gd name="connsiteX14" fmla="*/ 828675 w 838200"/>
              <a:gd name="connsiteY14" fmla="*/ 347662 h 738187"/>
              <a:gd name="connsiteX15" fmla="*/ 838200 w 838200"/>
              <a:gd name="connsiteY15" fmla="*/ 304800 h 738187"/>
              <a:gd name="connsiteX16" fmla="*/ 666750 w 838200"/>
              <a:gd name="connsiteY16" fmla="*/ 95250 h 738187"/>
              <a:gd name="connsiteX0" fmla="*/ 666750 w 838200"/>
              <a:gd name="connsiteY0" fmla="*/ 95250 h 738187"/>
              <a:gd name="connsiteX1" fmla="*/ 538162 w 838200"/>
              <a:gd name="connsiteY1" fmla="*/ 142875 h 738187"/>
              <a:gd name="connsiteX2" fmla="*/ 442912 w 838200"/>
              <a:gd name="connsiteY2" fmla="*/ 0 h 738187"/>
              <a:gd name="connsiteX3" fmla="*/ 233362 w 838200"/>
              <a:gd name="connsiteY3" fmla="*/ 90487 h 738187"/>
              <a:gd name="connsiteX4" fmla="*/ 295275 w 838200"/>
              <a:gd name="connsiteY4" fmla="*/ 223837 h 738187"/>
              <a:gd name="connsiteX5" fmla="*/ 47625 w 838200"/>
              <a:gd name="connsiteY5" fmla="*/ 361950 h 738187"/>
              <a:gd name="connsiteX6" fmla="*/ 71437 w 838200"/>
              <a:gd name="connsiteY6" fmla="*/ 404812 h 738187"/>
              <a:gd name="connsiteX7" fmla="*/ 0 w 838200"/>
              <a:gd name="connsiteY7" fmla="*/ 447675 h 738187"/>
              <a:gd name="connsiteX8" fmla="*/ 157162 w 838200"/>
              <a:gd name="connsiteY8" fmla="*/ 700087 h 738187"/>
              <a:gd name="connsiteX9" fmla="*/ 219075 w 838200"/>
              <a:gd name="connsiteY9" fmla="*/ 681037 h 738187"/>
              <a:gd name="connsiteX10" fmla="*/ 261937 w 838200"/>
              <a:gd name="connsiteY10" fmla="*/ 738187 h 738187"/>
              <a:gd name="connsiteX11" fmla="*/ 533400 w 838200"/>
              <a:gd name="connsiteY11" fmla="*/ 614362 h 738187"/>
              <a:gd name="connsiteX12" fmla="*/ 500062 w 838200"/>
              <a:gd name="connsiteY12" fmla="*/ 547687 h 738187"/>
              <a:gd name="connsiteX13" fmla="*/ 671512 w 838200"/>
              <a:gd name="connsiteY13" fmla="*/ 457200 h 738187"/>
              <a:gd name="connsiteX14" fmla="*/ 731044 w 838200"/>
              <a:gd name="connsiteY14" fmla="*/ 411956 h 738187"/>
              <a:gd name="connsiteX15" fmla="*/ 838200 w 838200"/>
              <a:gd name="connsiteY15" fmla="*/ 304800 h 738187"/>
              <a:gd name="connsiteX16" fmla="*/ 666750 w 838200"/>
              <a:gd name="connsiteY16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33362 w 823912"/>
              <a:gd name="connsiteY3" fmla="*/ 90487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33400 w 823912"/>
              <a:gd name="connsiteY11" fmla="*/ 614362 h 738187"/>
              <a:gd name="connsiteX12" fmla="*/ 500062 w 823912"/>
              <a:gd name="connsiteY12" fmla="*/ 547687 h 738187"/>
              <a:gd name="connsiteX13" fmla="*/ 671512 w 823912"/>
              <a:gd name="connsiteY13" fmla="*/ 457200 h 738187"/>
              <a:gd name="connsiteX14" fmla="*/ 731044 w 823912"/>
              <a:gd name="connsiteY14" fmla="*/ 411956 h 738187"/>
              <a:gd name="connsiteX15" fmla="*/ 823912 w 823912"/>
              <a:gd name="connsiteY15" fmla="*/ 354806 h 738187"/>
              <a:gd name="connsiteX16" fmla="*/ 666750 w 823912"/>
              <a:gd name="connsiteY16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33362 w 823912"/>
              <a:gd name="connsiteY3" fmla="*/ 90487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33400 w 823912"/>
              <a:gd name="connsiteY11" fmla="*/ 614362 h 738187"/>
              <a:gd name="connsiteX12" fmla="*/ 500062 w 823912"/>
              <a:gd name="connsiteY12" fmla="*/ 547687 h 738187"/>
              <a:gd name="connsiteX13" fmla="*/ 671512 w 823912"/>
              <a:gd name="connsiteY13" fmla="*/ 457200 h 738187"/>
              <a:gd name="connsiteX14" fmla="*/ 823912 w 823912"/>
              <a:gd name="connsiteY14" fmla="*/ 354806 h 738187"/>
              <a:gd name="connsiteX15" fmla="*/ 666750 w 823912"/>
              <a:gd name="connsiteY15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33362 w 823912"/>
              <a:gd name="connsiteY3" fmla="*/ 90487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33400 w 823912"/>
              <a:gd name="connsiteY11" fmla="*/ 614362 h 738187"/>
              <a:gd name="connsiteX12" fmla="*/ 500062 w 823912"/>
              <a:gd name="connsiteY12" fmla="*/ 547687 h 738187"/>
              <a:gd name="connsiteX13" fmla="*/ 823912 w 823912"/>
              <a:gd name="connsiteY13" fmla="*/ 354806 h 738187"/>
              <a:gd name="connsiteX14" fmla="*/ 666750 w 823912"/>
              <a:gd name="connsiteY14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33362 w 823912"/>
              <a:gd name="connsiteY3" fmla="*/ 90487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33400 w 823912"/>
              <a:gd name="connsiteY11" fmla="*/ 614362 h 738187"/>
              <a:gd name="connsiteX12" fmla="*/ 500062 w 823912"/>
              <a:gd name="connsiteY12" fmla="*/ 531019 h 738187"/>
              <a:gd name="connsiteX13" fmla="*/ 823912 w 823912"/>
              <a:gd name="connsiteY13" fmla="*/ 354806 h 738187"/>
              <a:gd name="connsiteX14" fmla="*/ 666750 w 823912"/>
              <a:gd name="connsiteY14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33362 w 823912"/>
              <a:gd name="connsiteY3" fmla="*/ 90487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52450 w 823912"/>
              <a:gd name="connsiteY11" fmla="*/ 602456 h 738187"/>
              <a:gd name="connsiteX12" fmla="*/ 500062 w 823912"/>
              <a:gd name="connsiteY12" fmla="*/ 531019 h 738187"/>
              <a:gd name="connsiteX13" fmla="*/ 823912 w 823912"/>
              <a:gd name="connsiteY13" fmla="*/ 354806 h 738187"/>
              <a:gd name="connsiteX14" fmla="*/ 666750 w 823912"/>
              <a:gd name="connsiteY14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21456 w 823912"/>
              <a:gd name="connsiteY3" fmla="*/ 95250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52450 w 823912"/>
              <a:gd name="connsiteY11" fmla="*/ 602456 h 738187"/>
              <a:gd name="connsiteX12" fmla="*/ 500062 w 823912"/>
              <a:gd name="connsiteY12" fmla="*/ 531019 h 738187"/>
              <a:gd name="connsiteX13" fmla="*/ 823912 w 823912"/>
              <a:gd name="connsiteY13" fmla="*/ 354806 h 738187"/>
              <a:gd name="connsiteX14" fmla="*/ 666750 w 823912"/>
              <a:gd name="connsiteY14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21456 w 823912"/>
              <a:gd name="connsiteY3" fmla="*/ 95250 h 738187"/>
              <a:gd name="connsiteX4" fmla="*/ 307181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52450 w 823912"/>
              <a:gd name="connsiteY11" fmla="*/ 602456 h 738187"/>
              <a:gd name="connsiteX12" fmla="*/ 500062 w 823912"/>
              <a:gd name="connsiteY12" fmla="*/ 531019 h 738187"/>
              <a:gd name="connsiteX13" fmla="*/ 823912 w 823912"/>
              <a:gd name="connsiteY13" fmla="*/ 354806 h 738187"/>
              <a:gd name="connsiteX14" fmla="*/ 666750 w 823912"/>
              <a:gd name="connsiteY14" fmla="*/ 95250 h 738187"/>
              <a:gd name="connsiteX0" fmla="*/ 666750 w 823912"/>
              <a:gd name="connsiteY0" fmla="*/ 102393 h 745330"/>
              <a:gd name="connsiteX1" fmla="*/ 538162 w 823912"/>
              <a:gd name="connsiteY1" fmla="*/ 150018 h 745330"/>
              <a:gd name="connsiteX2" fmla="*/ 438149 w 823912"/>
              <a:gd name="connsiteY2" fmla="*/ 0 h 745330"/>
              <a:gd name="connsiteX3" fmla="*/ 221456 w 823912"/>
              <a:gd name="connsiteY3" fmla="*/ 102393 h 745330"/>
              <a:gd name="connsiteX4" fmla="*/ 307181 w 823912"/>
              <a:gd name="connsiteY4" fmla="*/ 230980 h 745330"/>
              <a:gd name="connsiteX5" fmla="*/ 47625 w 823912"/>
              <a:gd name="connsiteY5" fmla="*/ 369093 h 745330"/>
              <a:gd name="connsiteX6" fmla="*/ 71437 w 823912"/>
              <a:gd name="connsiteY6" fmla="*/ 411955 h 745330"/>
              <a:gd name="connsiteX7" fmla="*/ 0 w 823912"/>
              <a:gd name="connsiteY7" fmla="*/ 454818 h 745330"/>
              <a:gd name="connsiteX8" fmla="*/ 157162 w 823912"/>
              <a:gd name="connsiteY8" fmla="*/ 707230 h 745330"/>
              <a:gd name="connsiteX9" fmla="*/ 219075 w 823912"/>
              <a:gd name="connsiteY9" fmla="*/ 688180 h 745330"/>
              <a:gd name="connsiteX10" fmla="*/ 261937 w 823912"/>
              <a:gd name="connsiteY10" fmla="*/ 745330 h 745330"/>
              <a:gd name="connsiteX11" fmla="*/ 552450 w 823912"/>
              <a:gd name="connsiteY11" fmla="*/ 609599 h 745330"/>
              <a:gd name="connsiteX12" fmla="*/ 500062 w 823912"/>
              <a:gd name="connsiteY12" fmla="*/ 538162 h 745330"/>
              <a:gd name="connsiteX13" fmla="*/ 823912 w 823912"/>
              <a:gd name="connsiteY13" fmla="*/ 361949 h 745330"/>
              <a:gd name="connsiteX14" fmla="*/ 666750 w 823912"/>
              <a:gd name="connsiteY14" fmla="*/ 102393 h 745330"/>
              <a:gd name="connsiteX0" fmla="*/ 666750 w 823912"/>
              <a:gd name="connsiteY0" fmla="*/ 102393 h 745330"/>
              <a:gd name="connsiteX1" fmla="*/ 538162 w 823912"/>
              <a:gd name="connsiteY1" fmla="*/ 150018 h 745330"/>
              <a:gd name="connsiteX2" fmla="*/ 438149 w 823912"/>
              <a:gd name="connsiteY2" fmla="*/ 0 h 745330"/>
              <a:gd name="connsiteX3" fmla="*/ 221456 w 823912"/>
              <a:gd name="connsiteY3" fmla="*/ 102393 h 745330"/>
              <a:gd name="connsiteX4" fmla="*/ 307181 w 823912"/>
              <a:gd name="connsiteY4" fmla="*/ 230980 h 745330"/>
              <a:gd name="connsiteX5" fmla="*/ 47625 w 823912"/>
              <a:gd name="connsiteY5" fmla="*/ 369093 h 745330"/>
              <a:gd name="connsiteX6" fmla="*/ 71437 w 823912"/>
              <a:gd name="connsiteY6" fmla="*/ 411955 h 745330"/>
              <a:gd name="connsiteX7" fmla="*/ 0 w 823912"/>
              <a:gd name="connsiteY7" fmla="*/ 454818 h 745330"/>
              <a:gd name="connsiteX8" fmla="*/ 152400 w 823912"/>
              <a:gd name="connsiteY8" fmla="*/ 726280 h 745330"/>
              <a:gd name="connsiteX9" fmla="*/ 219075 w 823912"/>
              <a:gd name="connsiteY9" fmla="*/ 688180 h 745330"/>
              <a:gd name="connsiteX10" fmla="*/ 261937 w 823912"/>
              <a:gd name="connsiteY10" fmla="*/ 745330 h 745330"/>
              <a:gd name="connsiteX11" fmla="*/ 552450 w 823912"/>
              <a:gd name="connsiteY11" fmla="*/ 609599 h 745330"/>
              <a:gd name="connsiteX12" fmla="*/ 500062 w 823912"/>
              <a:gd name="connsiteY12" fmla="*/ 538162 h 745330"/>
              <a:gd name="connsiteX13" fmla="*/ 823912 w 823912"/>
              <a:gd name="connsiteY13" fmla="*/ 361949 h 745330"/>
              <a:gd name="connsiteX14" fmla="*/ 666750 w 823912"/>
              <a:gd name="connsiteY14" fmla="*/ 102393 h 745330"/>
              <a:gd name="connsiteX0" fmla="*/ 673893 w 831055"/>
              <a:gd name="connsiteY0" fmla="*/ 102393 h 745330"/>
              <a:gd name="connsiteX1" fmla="*/ 545305 w 831055"/>
              <a:gd name="connsiteY1" fmla="*/ 150018 h 745330"/>
              <a:gd name="connsiteX2" fmla="*/ 445292 w 831055"/>
              <a:gd name="connsiteY2" fmla="*/ 0 h 745330"/>
              <a:gd name="connsiteX3" fmla="*/ 228599 w 831055"/>
              <a:gd name="connsiteY3" fmla="*/ 102393 h 745330"/>
              <a:gd name="connsiteX4" fmla="*/ 314324 w 831055"/>
              <a:gd name="connsiteY4" fmla="*/ 230980 h 745330"/>
              <a:gd name="connsiteX5" fmla="*/ 54768 w 831055"/>
              <a:gd name="connsiteY5" fmla="*/ 369093 h 745330"/>
              <a:gd name="connsiteX6" fmla="*/ 78580 w 831055"/>
              <a:gd name="connsiteY6" fmla="*/ 411955 h 745330"/>
              <a:gd name="connsiteX7" fmla="*/ 0 w 831055"/>
              <a:gd name="connsiteY7" fmla="*/ 450055 h 745330"/>
              <a:gd name="connsiteX8" fmla="*/ 159543 w 831055"/>
              <a:gd name="connsiteY8" fmla="*/ 726280 h 745330"/>
              <a:gd name="connsiteX9" fmla="*/ 226218 w 831055"/>
              <a:gd name="connsiteY9" fmla="*/ 688180 h 745330"/>
              <a:gd name="connsiteX10" fmla="*/ 269080 w 831055"/>
              <a:gd name="connsiteY10" fmla="*/ 745330 h 745330"/>
              <a:gd name="connsiteX11" fmla="*/ 559593 w 831055"/>
              <a:gd name="connsiteY11" fmla="*/ 609599 h 745330"/>
              <a:gd name="connsiteX12" fmla="*/ 507205 w 831055"/>
              <a:gd name="connsiteY12" fmla="*/ 538162 h 745330"/>
              <a:gd name="connsiteX13" fmla="*/ 831055 w 831055"/>
              <a:gd name="connsiteY13" fmla="*/ 361949 h 745330"/>
              <a:gd name="connsiteX14" fmla="*/ 673893 w 831055"/>
              <a:gd name="connsiteY14" fmla="*/ 102393 h 745330"/>
              <a:gd name="connsiteX0" fmla="*/ 664368 w 831055"/>
              <a:gd name="connsiteY0" fmla="*/ 92868 h 745330"/>
              <a:gd name="connsiteX1" fmla="*/ 545305 w 831055"/>
              <a:gd name="connsiteY1" fmla="*/ 150018 h 745330"/>
              <a:gd name="connsiteX2" fmla="*/ 445292 w 831055"/>
              <a:gd name="connsiteY2" fmla="*/ 0 h 745330"/>
              <a:gd name="connsiteX3" fmla="*/ 228599 w 831055"/>
              <a:gd name="connsiteY3" fmla="*/ 102393 h 745330"/>
              <a:gd name="connsiteX4" fmla="*/ 314324 w 831055"/>
              <a:gd name="connsiteY4" fmla="*/ 230980 h 745330"/>
              <a:gd name="connsiteX5" fmla="*/ 54768 w 831055"/>
              <a:gd name="connsiteY5" fmla="*/ 369093 h 745330"/>
              <a:gd name="connsiteX6" fmla="*/ 78580 w 831055"/>
              <a:gd name="connsiteY6" fmla="*/ 411955 h 745330"/>
              <a:gd name="connsiteX7" fmla="*/ 0 w 831055"/>
              <a:gd name="connsiteY7" fmla="*/ 450055 h 745330"/>
              <a:gd name="connsiteX8" fmla="*/ 159543 w 831055"/>
              <a:gd name="connsiteY8" fmla="*/ 726280 h 745330"/>
              <a:gd name="connsiteX9" fmla="*/ 226218 w 831055"/>
              <a:gd name="connsiteY9" fmla="*/ 688180 h 745330"/>
              <a:gd name="connsiteX10" fmla="*/ 269080 w 831055"/>
              <a:gd name="connsiteY10" fmla="*/ 745330 h 745330"/>
              <a:gd name="connsiteX11" fmla="*/ 559593 w 831055"/>
              <a:gd name="connsiteY11" fmla="*/ 609599 h 745330"/>
              <a:gd name="connsiteX12" fmla="*/ 507205 w 831055"/>
              <a:gd name="connsiteY12" fmla="*/ 538162 h 745330"/>
              <a:gd name="connsiteX13" fmla="*/ 831055 w 831055"/>
              <a:gd name="connsiteY13" fmla="*/ 361949 h 745330"/>
              <a:gd name="connsiteX14" fmla="*/ 664368 w 831055"/>
              <a:gd name="connsiteY14" fmla="*/ 92868 h 745330"/>
              <a:gd name="connsiteX0" fmla="*/ 664368 w 831055"/>
              <a:gd name="connsiteY0" fmla="*/ 92868 h 754992"/>
              <a:gd name="connsiteX1" fmla="*/ 545305 w 831055"/>
              <a:gd name="connsiteY1" fmla="*/ 150018 h 754992"/>
              <a:gd name="connsiteX2" fmla="*/ 445292 w 831055"/>
              <a:gd name="connsiteY2" fmla="*/ 0 h 754992"/>
              <a:gd name="connsiteX3" fmla="*/ 228599 w 831055"/>
              <a:gd name="connsiteY3" fmla="*/ 102393 h 754992"/>
              <a:gd name="connsiteX4" fmla="*/ 314324 w 831055"/>
              <a:gd name="connsiteY4" fmla="*/ 230980 h 754992"/>
              <a:gd name="connsiteX5" fmla="*/ 54768 w 831055"/>
              <a:gd name="connsiteY5" fmla="*/ 369093 h 754992"/>
              <a:gd name="connsiteX6" fmla="*/ 78580 w 831055"/>
              <a:gd name="connsiteY6" fmla="*/ 411955 h 754992"/>
              <a:gd name="connsiteX7" fmla="*/ 0 w 831055"/>
              <a:gd name="connsiteY7" fmla="*/ 450055 h 754992"/>
              <a:gd name="connsiteX8" fmla="*/ 159543 w 831055"/>
              <a:gd name="connsiteY8" fmla="*/ 726280 h 754992"/>
              <a:gd name="connsiteX9" fmla="*/ 226218 w 831055"/>
              <a:gd name="connsiteY9" fmla="*/ 688180 h 754992"/>
              <a:gd name="connsiteX10" fmla="*/ 269080 w 831055"/>
              <a:gd name="connsiteY10" fmla="*/ 745330 h 754992"/>
              <a:gd name="connsiteX11" fmla="*/ 278606 w 831055"/>
              <a:gd name="connsiteY11" fmla="*/ 754855 h 754992"/>
              <a:gd name="connsiteX12" fmla="*/ 559593 w 831055"/>
              <a:gd name="connsiteY12" fmla="*/ 609599 h 754992"/>
              <a:gd name="connsiteX13" fmla="*/ 507205 w 831055"/>
              <a:gd name="connsiteY13" fmla="*/ 538162 h 754992"/>
              <a:gd name="connsiteX14" fmla="*/ 831055 w 831055"/>
              <a:gd name="connsiteY14" fmla="*/ 361949 h 754992"/>
              <a:gd name="connsiteX15" fmla="*/ 664368 w 831055"/>
              <a:gd name="connsiteY15" fmla="*/ 92868 h 75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31055" h="754992">
                <a:moveTo>
                  <a:pt x="664368" y="92868"/>
                </a:moveTo>
                <a:lnTo>
                  <a:pt x="545305" y="150018"/>
                </a:lnTo>
                <a:lnTo>
                  <a:pt x="445292" y="0"/>
                </a:lnTo>
                <a:lnTo>
                  <a:pt x="228599" y="102393"/>
                </a:lnTo>
                <a:lnTo>
                  <a:pt x="314324" y="230980"/>
                </a:lnTo>
                <a:lnTo>
                  <a:pt x="54768" y="369093"/>
                </a:lnTo>
                <a:lnTo>
                  <a:pt x="78580" y="411955"/>
                </a:lnTo>
                <a:lnTo>
                  <a:pt x="0" y="450055"/>
                </a:lnTo>
                <a:lnTo>
                  <a:pt x="159543" y="726280"/>
                </a:lnTo>
                <a:lnTo>
                  <a:pt x="226218" y="688180"/>
                </a:lnTo>
                <a:lnTo>
                  <a:pt x="269080" y="745330"/>
                </a:lnTo>
                <a:cubicBezTo>
                  <a:pt x="271462" y="743743"/>
                  <a:pt x="276224" y="756442"/>
                  <a:pt x="278606" y="754855"/>
                </a:cubicBezTo>
                <a:lnTo>
                  <a:pt x="559593" y="609599"/>
                </a:lnTo>
                <a:lnTo>
                  <a:pt x="507205" y="538162"/>
                </a:lnTo>
                <a:lnTo>
                  <a:pt x="831055" y="361949"/>
                </a:lnTo>
                <a:lnTo>
                  <a:pt x="664368" y="92868"/>
                </a:lnTo>
                <a:close/>
              </a:path>
            </a:pathLst>
          </a:custGeom>
          <a:solidFill>
            <a:schemeClr val="accent4">
              <a:lumMod val="75000"/>
              <a:alpha val="63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34752" y="80695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media center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H="1" flipV="1">
            <a:off x="4149545" y="444542"/>
            <a:ext cx="150993" cy="1453314"/>
          </a:xfrm>
          <a:prstGeom prst="line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3266230" y="783096"/>
            <a:ext cx="812851" cy="1338598"/>
          </a:xfrm>
          <a:prstGeom prst="line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endCxn id="22" idx="2"/>
          </p:cNvCxnSpPr>
          <p:nvPr/>
        </p:nvCxnSpPr>
        <p:spPr>
          <a:xfrm flipH="1" flipV="1">
            <a:off x="2267700" y="1145509"/>
            <a:ext cx="921720" cy="1391783"/>
          </a:xfrm>
          <a:prstGeom prst="line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1998865" y="1631949"/>
            <a:ext cx="578397" cy="936627"/>
          </a:xfrm>
          <a:prstGeom prst="line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5186480" y="536285"/>
            <a:ext cx="384050" cy="168982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93995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475" y="0"/>
            <a:ext cx="8235230" cy="467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loor </a:t>
            </a:r>
            <a:r>
              <a:rPr lang="en-US" dirty="0"/>
              <a:t>p</a:t>
            </a:r>
            <a:r>
              <a:rPr lang="en-US" dirty="0" smtClean="0"/>
              <a:t>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3909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17" y="0"/>
            <a:ext cx="9137811" cy="4680834"/>
          </a:xfrm>
          <a:prstGeom prst="rect">
            <a:avLst/>
          </a:prstGeom>
          <a:effectLst/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xterior </a:t>
            </a:r>
            <a:r>
              <a:rPr lang="en-US" dirty="0"/>
              <a:t>v</a:t>
            </a:r>
            <a:r>
              <a:rPr lang="en-US" dirty="0" smtClean="0"/>
              <a:t>iew</a:t>
            </a:r>
            <a:endParaRPr lang="en-US" dirty="0"/>
          </a:p>
        </p:txBody>
      </p:sp>
      <p:sp>
        <p:nvSpPr>
          <p:cNvPr id="4" name="Freeform 3"/>
          <p:cNvSpPr/>
          <p:nvPr/>
        </p:nvSpPr>
        <p:spPr>
          <a:xfrm>
            <a:off x="3167173" y="766690"/>
            <a:ext cx="4133960" cy="1080942"/>
          </a:xfrm>
          <a:custGeom>
            <a:avLst/>
            <a:gdLst>
              <a:gd name="connsiteX0" fmla="*/ 0 w 7343335"/>
              <a:gd name="connsiteY0" fmla="*/ 2504049 h 2504049"/>
              <a:gd name="connsiteX1" fmla="*/ 0 w 7343335"/>
              <a:gd name="connsiteY1" fmla="*/ 2504049 h 2504049"/>
              <a:gd name="connsiteX2" fmla="*/ 3010486 w 7343335"/>
              <a:gd name="connsiteY2" fmla="*/ 1568548 h 2504049"/>
              <a:gd name="connsiteX3" fmla="*/ 2595489 w 7343335"/>
              <a:gd name="connsiteY3" fmla="*/ 780757 h 2504049"/>
              <a:gd name="connsiteX4" fmla="*/ 2686929 w 7343335"/>
              <a:gd name="connsiteY4" fmla="*/ 773723 h 2504049"/>
              <a:gd name="connsiteX5" fmla="*/ 4628271 w 7343335"/>
              <a:gd name="connsiteY5" fmla="*/ 309489 h 2504049"/>
              <a:gd name="connsiteX6" fmla="*/ 6224954 w 7343335"/>
              <a:gd name="connsiteY6" fmla="*/ 1076179 h 2504049"/>
              <a:gd name="connsiteX7" fmla="*/ 7343335 w 7343335"/>
              <a:gd name="connsiteY7" fmla="*/ 604911 h 2504049"/>
              <a:gd name="connsiteX8" fmla="*/ 7104185 w 7343335"/>
              <a:gd name="connsiteY8" fmla="*/ 520505 h 2504049"/>
              <a:gd name="connsiteX9" fmla="*/ 7336301 w 7343335"/>
              <a:gd name="connsiteY9" fmla="*/ 429065 h 2504049"/>
              <a:gd name="connsiteX10" fmla="*/ 7097151 w 7343335"/>
              <a:gd name="connsiteY10" fmla="*/ 344659 h 2504049"/>
              <a:gd name="connsiteX11" fmla="*/ 7047914 w 7343335"/>
              <a:gd name="connsiteY11" fmla="*/ 365760 h 2504049"/>
              <a:gd name="connsiteX12" fmla="*/ 6865034 w 7343335"/>
              <a:gd name="connsiteY12" fmla="*/ 323557 h 2504049"/>
              <a:gd name="connsiteX13" fmla="*/ 6639951 w 7343335"/>
              <a:gd name="connsiteY13" fmla="*/ 393896 h 2504049"/>
              <a:gd name="connsiteX14" fmla="*/ 5859194 w 7343335"/>
              <a:gd name="connsiteY14" fmla="*/ 140677 h 2504049"/>
              <a:gd name="connsiteX15" fmla="*/ 5859194 w 7343335"/>
              <a:gd name="connsiteY15" fmla="*/ 56271 h 2504049"/>
              <a:gd name="connsiteX16" fmla="*/ 5929532 w 7343335"/>
              <a:gd name="connsiteY16" fmla="*/ 35169 h 2504049"/>
              <a:gd name="connsiteX17" fmla="*/ 5852160 w 7343335"/>
              <a:gd name="connsiteY17" fmla="*/ 0 h 2504049"/>
              <a:gd name="connsiteX18" fmla="*/ 5437163 w 7343335"/>
              <a:gd name="connsiteY18" fmla="*/ 98474 h 2504049"/>
              <a:gd name="connsiteX19" fmla="*/ 5183945 w 7343335"/>
              <a:gd name="connsiteY19" fmla="*/ 7034 h 2504049"/>
              <a:gd name="connsiteX20" fmla="*/ 4375052 w 7343335"/>
              <a:gd name="connsiteY20" fmla="*/ 168813 h 2504049"/>
              <a:gd name="connsiteX21" fmla="*/ 3235569 w 7343335"/>
              <a:gd name="connsiteY21" fmla="*/ 365760 h 2504049"/>
              <a:gd name="connsiteX22" fmla="*/ 3418449 w 7343335"/>
              <a:gd name="connsiteY22" fmla="*/ 569742 h 2504049"/>
              <a:gd name="connsiteX0" fmla="*/ 0 w 7343335"/>
              <a:gd name="connsiteY0" fmla="*/ 2504049 h 2504049"/>
              <a:gd name="connsiteX1" fmla="*/ 0 w 7343335"/>
              <a:gd name="connsiteY1" fmla="*/ 2504049 h 2504049"/>
              <a:gd name="connsiteX2" fmla="*/ 2595489 w 7343335"/>
              <a:gd name="connsiteY2" fmla="*/ 780757 h 2504049"/>
              <a:gd name="connsiteX3" fmla="*/ 2686929 w 7343335"/>
              <a:gd name="connsiteY3" fmla="*/ 773723 h 2504049"/>
              <a:gd name="connsiteX4" fmla="*/ 4628271 w 7343335"/>
              <a:gd name="connsiteY4" fmla="*/ 309489 h 2504049"/>
              <a:gd name="connsiteX5" fmla="*/ 6224954 w 7343335"/>
              <a:gd name="connsiteY5" fmla="*/ 1076179 h 2504049"/>
              <a:gd name="connsiteX6" fmla="*/ 7343335 w 7343335"/>
              <a:gd name="connsiteY6" fmla="*/ 604911 h 2504049"/>
              <a:gd name="connsiteX7" fmla="*/ 7104185 w 7343335"/>
              <a:gd name="connsiteY7" fmla="*/ 520505 h 2504049"/>
              <a:gd name="connsiteX8" fmla="*/ 7336301 w 7343335"/>
              <a:gd name="connsiteY8" fmla="*/ 429065 h 2504049"/>
              <a:gd name="connsiteX9" fmla="*/ 7097151 w 7343335"/>
              <a:gd name="connsiteY9" fmla="*/ 344659 h 2504049"/>
              <a:gd name="connsiteX10" fmla="*/ 7047914 w 7343335"/>
              <a:gd name="connsiteY10" fmla="*/ 365760 h 2504049"/>
              <a:gd name="connsiteX11" fmla="*/ 6865034 w 7343335"/>
              <a:gd name="connsiteY11" fmla="*/ 323557 h 2504049"/>
              <a:gd name="connsiteX12" fmla="*/ 6639951 w 7343335"/>
              <a:gd name="connsiteY12" fmla="*/ 393896 h 2504049"/>
              <a:gd name="connsiteX13" fmla="*/ 5859194 w 7343335"/>
              <a:gd name="connsiteY13" fmla="*/ 140677 h 2504049"/>
              <a:gd name="connsiteX14" fmla="*/ 5859194 w 7343335"/>
              <a:gd name="connsiteY14" fmla="*/ 56271 h 2504049"/>
              <a:gd name="connsiteX15" fmla="*/ 5929532 w 7343335"/>
              <a:gd name="connsiteY15" fmla="*/ 35169 h 2504049"/>
              <a:gd name="connsiteX16" fmla="*/ 5852160 w 7343335"/>
              <a:gd name="connsiteY16" fmla="*/ 0 h 2504049"/>
              <a:gd name="connsiteX17" fmla="*/ 5437163 w 7343335"/>
              <a:gd name="connsiteY17" fmla="*/ 98474 h 2504049"/>
              <a:gd name="connsiteX18" fmla="*/ 5183945 w 7343335"/>
              <a:gd name="connsiteY18" fmla="*/ 7034 h 2504049"/>
              <a:gd name="connsiteX19" fmla="*/ 4375052 w 7343335"/>
              <a:gd name="connsiteY19" fmla="*/ 168813 h 2504049"/>
              <a:gd name="connsiteX20" fmla="*/ 3235569 w 7343335"/>
              <a:gd name="connsiteY20" fmla="*/ 365760 h 2504049"/>
              <a:gd name="connsiteX21" fmla="*/ 3418449 w 7343335"/>
              <a:gd name="connsiteY21" fmla="*/ 569742 h 2504049"/>
              <a:gd name="connsiteX0" fmla="*/ 0 w 7343335"/>
              <a:gd name="connsiteY0" fmla="*/ 2504049 h 2504049"/>
              <a:gd name="connsiteX1" fmla="*/ 2595489 w 7343335"/>
              <a:gd name="connsiteY1" fmla="*/ 780757 h 2504049"/>
              <a:gd name="connsiteX2" fmla="*/ 2686929 w 7343335"/>
              <a:gd name="connsiteY2" fmla="*/ 773723 h 2504049"/>
              <a:gd name="connsiteX3" fmla="*/ 4628271 w 7343335"/>
              <a:gd name="connsiteY3" fmla="*/ 309489 h 2504049"/>
              <a:gd name="connsiteX4" fmla="*/ 6224954 w 7343335"/>
              <a:gd name="connsiteY4" fmla="*/ 1076179 h 2504049"/>
              <a:gd name="connsiteX5" fmla="*/ 7343335 w 7343335"/>
              <a:gd name="connsiteY5" fmla="*/ 604911 h 2504049"/>
              <a:gd name="connsiteX6" fmla="*/ 7104185 w 7343335"/>
              <a:gd name="connsiteY6" fmla="*/ 520505 h 2504049"/>
              <a:gd name="connsiteX7" fmla="*/ 7336301 w 7343335"/>
              <a:gd name="connsiteY7" fmla="*/ 429065 h 2504049"/>
              <a:gd name="connsiteX8" fmla="*/ 7097151 w 7343335"/>
              <a:gd name="connsiteY8" fmla="*/ 344659 h 2504049"/>
              <a:gd name="connsiteX9" fmla="*/ 7047914 w 7343335"/>
              <a:gd name="connsiteY9" fmla="*/ 365760 h 2504049"/>
              <a:gd name="connsiteX10" fmla="*/ 6865034 w 7343335"/>
              <a:gd name="connsiteY10" fmla="*/ 323557 h 2504049"/>
              <a:gd name="connsiteX11" fmla="*/ 6639951 w 7343335"/>
              <a:gd name="connsiteY11" fmla="*/ 393896 h 2504049"/>
              <a:gd name="connsiteX12" fmla="*/ 5859194 w 7343335"/>
              <a:gd name="connsiteY12" fmla="*/ 140677 h 2504049"/>
              <a:gd name="connsiteX13" fmla="*/ 5859194 w 7343335"/>
              <a:gd name="connsiteY13" fmla="*/ 56271 h 2504049"/>
              <a:gd name="connsiteX14" fmla="*/ 5929532 w 7343335"/>
              <a:gd name="connsiteY14" fmla="*/ 35169 h 2504049"/>
              <a:gd name="connsiteX15" fmla="*/ 5852160 w 7343335"/>
              <a:gd name="connsiteY15" fmla="*/ 0 h 2504049"/>
              <a:gd name="connsiteX16" fmla="*/ 5437163 w 7343335"/>
              <a:gd name="connsiteY16" fmla="*/ 98474 h 2504049"/>
              <a:gd name="connsiteX17" fmla="*/ 5183945 w 7343335"/>
              <a:gd name="connsiteY17" fmla="*/ 7034 h 2504049"/>
              <a:gd name="connsiteX18" fmla="*/ 4375052 w 7343335"/>
              <a:gd name="connsiteY18" fmla="*/ 168813 h 2504049"/>
              <a:gd name="connsiteX19" fmla="*/ 3235569 w 7343335"/>
              <a:gd name="connsiteY19" fmla="*/ 365760 h 2504049"/>
              <a:gd name="connsiteX20" fmla="*/ 3418449 w 7343335"/>
              <a:gd name="connsiteY20" fmla="*/ 569742 h 2504049"/>
              <a:gd name="connsiteX0" fmla="*/ 0 w 7343335"/>
              <a:gd name="connsiteY0" fmla="*/ 2504049 h 2504049"/>
              <a:gd name="connsiteX1" fmla="*/ 2686929 w 7343335"/>
              <a:gd name="connsiteY1" fmla="*/ 773723 h 2504049"/>
              <a:gd name="connsiteX2" fmla="*/ 4628271 w 7343335"/>
              <a:gd name="connsiteY2" fmla="*/ 309489 h 2504049"/>
              <a:gd name="connsiteX3" fmla="*/ 6224954 w 7343335"/>
              <a:gd name="connsiteY3" fmla="*/ 1076179 h 2504049"/>
              <a:gd name="connsiteX4" fmla="*/ 7343335 w 7343335"/>
              <a:gd name="connsiteY4" fmla="*/ 604911 h 2504049"/>
              <a:gd name="connsiteX5" fmla="*/ 7104185 w 7343335"/>
              <a:gd name="connsiteY5" fmla="*/ 520505 h 2504049"/>
              <a:gd name="connsiteX6" fmla="*/ 7336301 w 7343335"/>
              <a:gd name="connsiteY6" fmla="*/ 429065 h 2504049"/>
              <a:gd name="connsiteX7" fmla="*/ 7097151 w 7343335"/>
              <a:gd name="connsiteY7" fmla="*/ 344659 h 2504049"/>
              <a:gd name="connsiteX8" fmla="*/ 7047914 w 7343335"/>
              <a:gd name="connsiteY8" fmla="*/ 365760 h 2504049"/>
              <a:gd name="connsiteX9" fmla="*/ 6865034 w 7343335"/>
              <a:gd name="connsiteY9" fmla="*/ 323557 h 2504049"/>
              <a:gd name="connsiteX10" fmla="*/ 6639951 w 7343335"/>
              <a:gd name="connsiteY10" fmla="*/ 393896 h 2504049"/>
              <a:gd name="connsiteX11" fmla="*/ 5859194 w 7343335"/>
              <a:gd name="connsiteY11" fmla="*/ 140677 h 2504049"/>
              <a:gd name="connsiteX12" fmla="*/ 5859194 w 7343335"/>
              <a:gd name="connsiteY12" fmla="*/ 56271 h 2504049"/>
              <a:gd name="connsiteX13" fmla="*/ 5929532 w 7343335"/>
              <a:gd name="connsiteY13" fmla="*/ 35169 h 2504049"/>
              <a:gd name="connsiteX14" fmla="*/ 5852160 w 7343335"/>
              <a:gd name="connsiteY14" fmla="*/ 0 h 2504049"/>
              <a:gd name="connsiteX15" fmla="*/ 5437163 w 7343335"/>
              <a:gd name="connsiteY15" fmla="*/ 98474 h 2504049"/>
              <a:gd name="connsiteX16" fmla="*/ 5183945 w 7343335"/>
              <a:gd name="connsiteY16" fmla="*/ 7034 h 2504049"/>
              <a:gd name="connsiteX17" fmla="*/ 4375052 w 7343335"/>
              <a:gd name="connsiteY17" fmla="*/ 168813 h 2504049"/>
              <a:gd name="connsiteX18" fmla="*/ 3235569 w 7343335"/>
              <a:gd name="connsiteY18" fmla="*/ 365760 h 2504049"/>
              <a:gd name="connsiteX19" fmla="*/ 3418449 w 7343335"/>
              <a:gd name="connsiteY19" fmla="*/ 569742 h 2504049"/>
              <a:gd name="connsiteX0" fmla="*/ 0 w 7343335"/>
              <a:gd name="connsiteY0" fmla="*/ 2504049 h 2504049"/>
              <a:gd name="connsiteX1" fmla="*/ 4628271 w 7343335"/>
              <a:gd name="connsiteY1" fmla="*/ 309489 h 2504049"/>
              <a:gd name="connsiteX2" fmla="*/ 6224954 w 7343335"/>
              <a:gd name="connsiteY2" fmla="*/ 1076179 h 2504049"/>
              <a:gd name="connsiteX3" fmla="*/ 7343335 w 7343335"/>
              <a:gd name="connsiteY3" fmla="*/ 604911 h 2504049"/>
              <a:gd name="connsiteX4" fmla="*/ 7104185 w 7343335"/>
              <a:gd name="connsiteY4" fmla="*/ 520505 h 2504049"/>
              <a:gd name="connsiteX5" fmla="*/ 7336301 w 7343335"/>
              <a:gd name="connsiteY5" fmla="*/ 429065 h 2504049"/>
              <a:gd name="connsiteX6" fmla="*/ 7097151 w 7343335"/>
              <a:gd name="connsiteY6" fmla="*/ 344659 h 2504049"/>
              <a:gd name="connsiteX7" fmla="*/ 7047914 w 7343335"/>
              <a:gd name="connsiteY7" fmla="*/ 365760 h 2504049"/>
              <a:gd name="connsiteX8" fmla="*/ 6865034 w 7343335"/>
              <a:gd name="connsiteY8" fmla="*/ 323557 h 2504049"/>
              <a:gd name="connsiteX9" fmla="*/ 6639951 w 7343335"/>
              <a:gd name="connsiteY9" fmla="*/ 393896 h 2504049"/>
              <a:gd name="connsiteX10" fmla="*/ 5859194 w 7343335"/>
              <a:gd name="connsiteY10" fmla="*/ 140677 h 2504049"/>
              <a:gd name="connsiteX11" fmla="*/ 5859194 w 7343335"/>
              <a:gd name="connsiteY11" fmla="*/ 56271 h 2504049"/>
              <a:gd name="connsiteX12" fmla="*/ 5929532 w 7343335"/>
              <a:gd name="connsiteY12" fmla="*/ 35169 h 2504049"/>
              <a:gd name="connsiteX13" fmla="*/ 5852160 w 7343335"/>
              <a:gd name="connsiteY13" fmla="*/ 0 h 2504049"/>
              <a:gd name="connsiteX14" fmla="*/ 5437163 w 7343335"/>
              <a:gd name="connsiteY14" fmla="*/ 98474 h 2504049"/>
              <a:gd name="connsiteX15" fmla="*/ 5183945 w 7343335"/>
              <a:gd name="connsiteY15" fmla="*/ 7034 h 2504049"/>
              <a:gd name="connsiteX16" fmla="*/ 4375052 w 7343335"/>
              <a:gd name="connsiteY16" fmla="*/ 168813 h 2504049"/>
              <a:gd name="connsiteX17" fmla="*/ 3235569 w 7343335"/>
              <a:gd name="connsiteY17" fmla="*/ 365760 h 2504049"/>
              <a:gd name="connsiteX18" fmla="*/ 3418449 w 7343335"/>
              <a:gd name="connsiteY18" fmla="*/ 569742 h 2504049"/>
              <a:gd name="connsiteX0" fmla="*/ 182880 w 4107766"/>
              <a:gd name="connsiteY0" fmla="*/ 590842 h 1076179"/>
              <a:gd name="connsiteX1" fmla="*/ 1392702 w 4107766"/>
              <a:gd name="connsiteY1" fmla="*/ 309489 h 1076179"/>
              <a:gd name="connsiteX2" fmla="*/ 2989385 w 4107766"/>
              <a:gd name="connsiteY2" fmla="*/ 1076179 h 1076179"/>
              <a:gd name="connsiteX3" fmla="*/ 4107766 w 4107766"/>
              <a:gd name="connsiteY3" fmla="*/ 604911 h 1076179"/>
              <a:gd name="connsiteX4" fmla="*/ 3868616 w 4107766"/>
              <a:gd name="connsiteY4" fmla="*/ 520505 h 1076179"/>
              <a:gd name="connsiteX5" fmla="*/ 4100732 w 4107766"/>
              <a:gd name="connsiteY5" fmla="*/ 429065 h 1076179"/>
              <a:gd name="connsiteX6" fmla="*/ 3861582 w 4107766"/>
              <a:gd name="connsiteY6" fmla="*/ 344659 h 1076179"/>
              <a:gd name="connsiteX7" fmla="*/ 3812345 w 4107766"/>
              <a:gd name="connsiteY7" fmla="*/ 365760 h 1076179"/>
              <a:gd name="connsiteX8" fmla="*/ 3629465 w 4107766"/>
              <a:gd name="connsiteY8" fmla="*/ 323557 h 1076179"/>
              <a:gd name="connsiteX9" fmla="*/ 3404382 w 4107766"/>
              <a:gd name="connsiteY9" fmla="*/ 393896 h 1076179"/>
              <a:gd name="connsiteX10" fmla="*/ 2623625 w 4107766"/>
              <a:gd name="connsiteY10" fmla="*/ 140677 h 1076179"/>
              <a:gd name="connsiteX11" fmla="*/ 2623625 w 4107766"/>
              <a:gd name="connsiteY11" fmla="*/ 56271 h 1076179"/>
              <a:gd name="connsiteX12" fmla="*/ 2693963 w 4107766"/>
              <a:gd name="connsiteY12" fmla="*/ 35169 h 1076179"/>
              <a:gd name="connsiteX13" fmla="*/ 2616591 w 4107766"/>
              <a:gd name="connsiteY13" fmla="*/ 0 h 1076179"/>
              <a:gd name="connsiteX14" fmla="*/ 2201594 w 4107766"/>
              <a:gd name="connsiteY14" fmla="*/ 98474 h 1076179"/>
              <a:gd name="connsiteX15" fmla="*/ 1948376 w 4107766"/>
              <a:gd name="connsiteY15" fmla="*/ 7034 h 1076179"/>
              <a:gd name="connsiteX16" fmla="*/ 1139483 w 4107766"/>
              <a:gd name="connsiteY16" fmla="*/ 168813 h 1076179"/>
              <a:gd name="connsiteX17" fmla="*/ 0 w 4107766"/>
              <a:gd name="connsiteY17" fmla="*/ 365760 h 1076179"/>
              <a:gd name="connsiteX18" fmla="*/ 182880 w 4107766"/>
              <a:gd name="connsiteY18" fmla="*/ 569742 h 1076179"/>
              <a:gd name="connsiteX0" fmla="*/ 201930 w 4126816"/>
              <a:gd name="connsiteY0" fmla="*/ 590842 h 1076179"/>
              <a:gd name="connsiteX1" fmla="*/ 1411752 w 4126816"/>
              <a:gd name="connsiteY1" fmla="*/ 309489 h 1076179"/>
              <a:gd name="connsiteX2" fmla="*/ 3008435 w 4126816"/>
              <a:gd name="connsiteY2" fmla="*/ 1076179 h 1076179"/>
              <a:gd name="connsiteX3" fmla="*/ 4126816 w 4126816"/>
              <a:gd name="connsiteY3" fmla="*/ 604911 h 1076179"/>
              <a:gd name="connsiteX4" fmla="*/ 3887666 w 4126816"/>
              <a:gd name="connsiteY4" fmla="*/ 520505 h 1076179"/>
              <a:gd name="connsiteX5" fmla="*/ 4119782 w 4126816"/>
              <a:gd name="connsiteY5" fmla="*/ 429065 h 1076179"/>
              <a:gd name="connsiteX6" fmla="*/ 3880632 w 4126816"/>
              <a:gd name="connsiteY6" fmla="*/ 344659 h 1076179"/>
              <a:gd name="connsiteX7" fmla="*/ 3831395 w 4126816"/>
              <a:gd name="connsiteY7" fmla="*/ 365760 h 1076179"/>
              <a:gd name="connsiteX8" fmla="*/ 3648515 w 4126816"/>
              <a:gd name="connsiteY8" fmla="*/ 323557 h 1076179"/>
              <a:gd name="connsiteX9" fmla="*/ 3423432 w 4126816"/>
              <a:gd name="connsiteY9" fmla="*/ 393896 h 1076179"/>
              <a:gd name="connsiteX10" fmla="*/ 2642675 w 4126816"/>
              <a:gd name="connsiteY10" fmla="*/ 140677 h 1076179"/>
              <a:gd name="connsiteX11" fmla="*/ 2642675 w 4126816"/>
              <a:gd name="connsiteY11" fmla="*/ 56271 h 1076179"/>
              <a:gd name="connsiteX12" fmla="*/ 2713013 w 4126816"/>
              <a:gd name="connsiteY12" fmla="*/ 35169 h 1076179"/>
              <a:gd name="connsiteX13" fmla="*/ 2635641 w 4126816"/>
              <a:gd name="connsiteY13" fmla="*/ 0 h 1076179"/>
              <a:gd name="connsiteX14" fmla="*/ 2220644 w 4126816"/>
              <a:gd name="connsiteY14" fmla="*/ 98474 h 1076179"/>
              <a:gd name="connsiteX15" fmla="*/ 1967426 w 4126816"/>
              <a:gd name="connsiteY15" fmla="*/ 7034 h 1076179"/>
              <a:gd name="connsiteX16" fmla="*/ 1158533 w 4126816"/>
              <a:gd name="connsiteY16" fmla="*/ 168813 h 1076179"/>
              <a:gd name="connsiteX17" fmla="*/ 0 w 4126816"/>
              <a:gd name="connsiteY17" fmla="*/ 375285 h 1076179"/>
              <a:gd name="connsiteX18" fmla="*/ 201930 w 4126816"/>
              <a:gd name="connsiteY18" fmla="*/ 569742 h 1076179"/>
              <a:gd name="connsiteX0" fmla="*/ 201930 w 4126816"/>
              <a:gd name="connsiteY0" fmla="*/ 590842 h 1080942"/>
              <a:gd name="connsiteX1" fmla="*/ 1411752 w 4126816"/>
              <a:gd name="connsiteY1" fmla="*/ 309489 h 1080942"/>
              <a:gd name="connsiteX2" fmla="*/ 2984623 w 4126816"/>
              <a:gd name="connsiteY2" fmla="*/ 1080942 h 1080942"/>
              <a:gd name="connsiteX3" fmla="*/ 4126816 w 4126816"/>
              <a:gd name="connsiteY3" fmla="*/ 604911 h 1080942"/>
              <a:gd name="connsiteX4" fmla="*/ 3887666 w 4126816"/>
              <a:gd name="connsiteY4" fmla="*/ 520505 h 1080942"/>
              <a:gd name="connsiteX5" fmla="*/ 4119782 w 4126816"/>
              <a:gd name="connsiteY5" fmla="*/ 429065 h 1080942"/>
              <a:gd name="connsiteX6" fmla="*/ 3880632 w 4126816"/>
              <a:gd name="connsiteY6" fmla="*/ 344659 h 1080942"/>
              <a:gd name="connsiteX7" fmla="*/ 3831395 w 4126816"/>
              <a:gd name="connsiteY7" fmla="*/ 365760 h 1080942"/>
              <a:gd name="connsiteX8" fmla="*/ 3648515 w 4126816"/>
              <a:gd name="connsiteY8" fmla="*/ 323557 h 1080942"/>
              <a:gd name="connsiteX9" fmla="*/ 3423432 w 4126816"/>
              <a:gd name="connsiteY9" fmla="*/ 393896 h 1080942"/>
              <a:gd name="connsiteX10" fmla="*/ 2642675 w 4126816"/>
              <a:gd name="connsiteY10" fmla="*/ 140677 h 1080942"/>
              <a:gd name="connsiteX11" fmla="*/ 2642675 w 4126816"/>
              <a:gd name="connsiteY11" fmla="*/ 56271 h 1080942"/>
              <a:gd name="connsiteX12" fmla="*/ 2713013 w 4126816"/>
              <a:gd name="connsiteY12" fmla="*/ 35169 h 1080942"/>
              <a:gd name="connsiteX13" fmla="*/ 2635641 w 4126816"/>
              <a:gd name="connsiteY13" fmla="*/ 0 h 1080942"/>
              <a:gd name="connsiteX14" fmla="*/ 2220644 w 4126816"/>
              <a:gd name="connsiteY14" fmla="*/ 98474 h 1080942"/>
              <a:gd name="connsiteX15" fmla="*/ 1967426 w 4126816"/>
              <a:gd name="connsiteY15" fmla="*/ 7034 h 1080942"/>
              <a:gd name="connsiteX16" fmla="*/ 1158533 w 4126816"/>
              <a:gd name="connsiteY16" fmla="*/ 168813 h 1080942"/>
              <a:gd name="connsiteX17" fmla="*/ 0 w 4126816"/>
              <a:gd name="connsiteY17" fmla="*/ 375285 h 1080942"/>
              <a:gd name="connsiteX18" fmla="*/ 201930 w 4126816"/>
              <a:gd name="connsiteY18" fmla="*/ 569742 h 1080942"/>
              <a:gd name="connsiteX0" fmla="*/ 201930 w 4126816"/>
              <a:gd name="connsiteY0" fmla="*/ 590842 h 1080942"/>
              <a:gd name="connsiteX1" fmla="*/ 1411752 w 4126816"/>
              <a:gd name="connsiteY1" fmla="*/ 309489 h 1080942"/>
              <a:gd name="connsiteX2" fmla="*/ 2984623 w 4126816"/>
              <a:gd name="connsiteY2" fmla="*/ 1080942 h 1080942"/>
              <a:gd name="connsiteX3" fmla="*/ 4126816 w 4126816"/>
              <a:gd name="connsiteY3" fmla="*/ 604911 h 1080942"/>
              <a:gd name="connsiteX4" fmla="*/ 3887666 w 4126816"/>
              <a:gd name="connsiteY4" fmla="*/ 520505 h 1080942"/>
              <a:gd name="connsiteX5" fmla="*/ 4119782 w 4126816"/>
              <a:gd name="connsiteY5" fmla="*/ 429065 h 1080942"/>
              <a:gd name="connsiteX6" fmla="*/ 3880632 w 4126816"/>
              <a:gd name="connsiteY6" fmla="*/ 344659 h 1080942"/>
              <a:gd name="connsiteX7" fmla="*/ 3831395 w 4126816"/>
              <a:gd name="connsiteY7" fmla="*/ 365760 h 1080942"/>
              <a:gd name="connsiteX8" fmla="*/ 3648515 w 4126816"/>
              <a:gd name="connsiteY8" fmla="*/ 323557 h 1080942"/>
              <a:gd name="connsiteX9" fmla="*/ 3423432 w 4126816"/>
              <a:gd name="connsiteY9" fmla="*/ 393896 h 1080942"/>
              <a:gd name="connsiteX10" fmla="*/ 2642675 w 4126816"/>
              <a:gd name="connsiteY10" fmla="*/ 140677 h 1080942"/>
              <a:gd name="connsiteX11" fmla="*/ 2642675 w 4126816"/>
              <a:gd name="connsiteY11" fmla="*/ 56271 h 1080942"/>
              <a:gd name="connsiteX12" fmla="*/ 2713013 w 4126816"/>
              <a:gd name="connsiteY12" fmla="*/ 35169 h 1080942"/>
              <a:gd name="connsiteX13" fmla="*/ 2635641 w 4126816"/>
              <a:gd name="connsiteY13" fmla="*/ 0 h 1080942"/>
              <a:gd name="connsiteX14" fmla="*/ 2211119 w 4126816"/>
              <a:gd name="connsiteY14" fmla="*/ 79424 h 1080942"/>
              <a:gd name="connsiteX15" fmla="*/ 1967426 w 4126816"/>
              <a:gd name="connsiteY15" fmla="*/ 7034 h 1080942"/>
              <a:gd name="connsiteX16" fmla="*/ 1158533 w 4126816"/>
              <a:gd name="connsiteY16" fmla="*/ 168813 h 1080942"/>
              <a:gd name="connsiteX17" fmla="*/ 0 w 4126816"/>
              <a:gd name="connsiteY17" fmla="*/ 375285 h 1080942"/>
              <a:gd name="connsiteX18" fmla="*/ 201930 w 4126816"/>
              <a:gd name="connsiteY18" fmla="*/ 569742 h 1080942"/>
              <a:gd name="connsiteX0" fmla="*/ 201930 w 4126816"/>
              <a:gd name="connsiteY0" fmla="*/ 590842 h 1080942"/>
              <a:gd name="connsiteX1" fmla="*/ 1411752 w 4126816"/>
              <a:gd name="connsiteY1" fmla="*/ 309489 h 1080942"/>
              <a:gd name="connsiteX2" fmla="*/ 2984623 w 4126816"/>
              <a:gd name="connsiteY2" fmla="*/ 1080942 h 1080942"/>
              <a:gd name="connsiteX3" fmla="*/ 4126816 w 4126816"/>
              <a:gd name="connsiteY3" fmla="*/ 604911 h 1080942"/>
              <a:gd name="connsiteX4" fmla="*/ 3887666 w 4126816"/>
              <a:gd name="connsiteY4" fmla="*/ 520505 h 1080942"/>
              <a:gd name="connsiteX5" fmla="*/ 4119782 w 4126816"/>
              <a:gd name="connsiteY5" fmla="*/ 429065 h 1080942"/>
              <a:gd name="connsiteX6" fmla="*/ 3880632 w 4126816"/>
              <a:gd name="connsiteY6" fmla="*/ 344659 h 1080942"/>
              <a:gd name="connsiteX7" fmla="*/ 3831395 w 4126816"/>
              <a:gd name="connsiteY7" fmla="*/ 365760 h 1080942"/>
              <a:gd name="connsiteX8" fmla="*/ 3648515 w 4126816"/>
              <a:gd name="connsiteY8" fmla="*/ 323557 h 1080942"/>
              <a:gd name="connsiteX9" fmla="*/ 3423432 w 4126816"/>
              <a:gd name="connsiteY9" fmla="*/ 393896 h 1080942"/>
              <a:gd name="connsiteX10" fmla="*/ 2642675 w 4126816"/>
              <a:gd name="connsiteY10" fmla="*/ 140677 h 1080942"/>
              <a:gd name="connsiteX11" fmla="*/ 2642675 w 4126816"/>
              <a:gd name="connsiteY11" fmla="*/ 56271 h 1080942"/>
              <a:gd name="connsiteX12" fmla="*/ 2729682 w 4126816"/>
              <a:gd name="connsiteY12" fmla="*/ 28025 h 1080942"/>
              <a:gd name="connsiteX13" fmla="*/ 2635641 w 4126816"/>
              <a:gd name="connsiteY13" fmla="*/ 0 h 1080942"/>
              <a:gd name="connsiteX14" fmla="*/ 2211119 w 4126816"/>
              <a:gd name="connsiteY14" fmla="*/ 79424 h 1080942"/>
              <a:gd name="connsiteX15" fmla="*/ 1967426 w 4126816"/>
              <a:gd name="connsiteY15" fmla="*/ 7034 h 1080942"/>
              <a:gd name="connsiteX16" fmla="*/ 1158533 w 4126816"/>
              <a:gd name="connsiteY16" fmla="*/ 168813 h 1080942"/>
              <a:gd name="connsiteX17" fmla="*/ 0 w 4126816"/>
              <a:gd name="connsiteY17" fmla="*/ 375285 h 1080942"/>
              <a:gd name="connsiteX18" fmla="*/ 201930 w 4126816"/>
              <a:gd name="connsiteY18" fmla="*/ 569742 h 1080942"/>
              <a:gd name="connsiteX0" fmla="*/ 201930 w 4126816"/>
              <a:gd name="connsiteY0" fmla="*/ 590842 h 1080942"/>
              <a:gd name="connsiteX1" fmla="*/ 1411752 w 4126816"/>
              <a:gd name="connsiteY1" fmla="*/ 309489 h 1080942"/>
              <a:gd name="connsiteX2" fmla="*/ 2984623 w 4126816"/>
              <a:gd name="connsiteY2" fmla="*/ 1080942 h 1080942"/>
              <a:gd name="connsiteX3" fmla="*/ 4126816 w 4126816"/>
              <a:gd name="connsiteY3" fmla="*/ 604911 h 1080942"/>
              <a:gd name="connsiteX4" fmla="*/ 3887666 w 4126816"/>
              <a:gd name="connsiteY4" fmla="*/ 520505 h 1080942"/>
              <a:gd name="connsiteX5" fmla="*/ 4119782 w 4126816"/>
              <a:gd name="connsiteY5" fmla="*/ 429065 h 1080942"/>
              <a:gd name="connsiteX6" fmla="*/ 3880632 w 4126816"/>
              <a:gd name="connsiteY6" fmla="*/ 344659 h 1080942"/>
              <a:gd name="connsiteX7" fmla="*/ 3831395 w 4126816"/>
              <a:gd name="connsiteY7" fmla="*/ 365760 h 1080942"/>
              <a:gd name="connsiteX8" fmla="*/ 3648515 w 4126816"/>
              <a:gd name="connsiteY8" fmla="*/ 323557 h 1080942"/>
              <a:gd name="connsiteX9" fmla="*/ 3423432 w 4126816"/>
              <a:gd name="connsiteY9" fmla="*/ 393896 h 1080942"/>
              <a:gd name="connsiteX10" fmla="*/ 2642675 w 4126816"/>
              <a:gd name="connsiteY10" fmla="*/ 140677 h 1080942"/>
              <a:gd name="connsiteX11" fmla="*/ 2642675 w 4126816"/>
              <a:gd name="connsiteY11" fmla="*/ 56271 h 1080942"/>
              <a:gd name="connsiteX12" fmla="*/ 2729682 w 4126816"/>
              <a:gd name="connsiteY12" fmla="*/ 28025 h 1080942"/>
              <a:gd name="connsiteX13" fmla="*/ 2635641 w 4126816"/>
              <a:gd name="connsiteY13" fmla="*/ 0 h 1080942"/>
              <a:gd name="connsiteX14" fmla="*/ 2211119 w 4126816"/>
              <a:gd name="connsiteY14" fmla="*/ 79424 h 1080942"/>
              <a:gd name="connsiteX15" fmla="*/ 1967426 w 4126816"/>
              <a:gd name="connsiteY15" fmla="*/ 7034 h 1080942"/>
              <a:gd name="connsiteX16" fmla="*/ 0 w 4126816"/>
              <a:gd name="connsiteY16" fmla="*/ 375285 h 1080942"/>
              <a:gd name="connsiteX17" fmla="*/ 201930 w 4126816"/>
              <a:gd name="connsiteY17" fmla="*/ 569742 h 1080942"/>
              <a:gd name="connsiteX0" fmla="*/ 209074 w 4133960"/>
              <a:gd name="connsiteY0" fmla="*/ 590842 h 1080942"/>
              <a:gd name="connsiteX1" fmla="*/ 1418896 w 4133960"/>
              <a:gd name="connsiteY1" fmla="*/ 309489 h 1080942"/>
              <a:gd name="connsiteX2" fmla="*/ 2991767 w 4133960"/>
              <a:gd name="connsiteY2" fmla="*/ 1080942 h 1080942"/>
              <a:gd name="connsiteX3" fmla="*/ 4133960 w 4133960"/>
              <a:gd name="connsiteY3" fmla="*/ 604911 h 1080942"/>
              <a:gd name="connsiteX4" fmla="*/ 3894810 w 4133960"/>
              <a:gd name="connsiteY4" fmla="*/ 520505 h 1080942"/>
              <a:gd name="connsiteX5" fmla="*/ 4126926 w 4133960"/>
              <a:gd name="connsiteY5" fmla="*/ 429065 h 1080942"/>
              <a:gd name="connsiteX6" fmla="*/ 3887776 w 4133960"/>
              <a:gd name="connsiteY6" fmla="*/ 344659 h 1080942"/>
              <a:gd name="connsiteX7" fmla="*/ 3838539 w 4133960"/>
              <a:gd name="connsiteY7" fmla="*/ 365760 h 1080942"/>
              <a:gd name="connsiteX8" fmla="*/ 3655659 w 4133960"/>
              <a:gd name="connsiteY8" fmla="*/ 323557 h 1080942"/>
              <a:gd name="connsiteX9" fmla="*/ 3430576 w 4133960"/>
              <a:gd name="connsiteY9" fmla="*/ 393896 h 1080942"/>
              <a:gd name="connsiteX10" fmla="*/ 2649819 w 4133960"/>
              <a:gd name="connsiteY10" fmla="*/ 140677 h 1080942"/>
              <a:gd name="connsiteX11" fmla="*/ 2649819 w 4133960"/>
              <a:gd name="connsiteY11" fmla="*/ 56271 h 1080942"/>
              <a:gd name="connsiteX12" fmla="*/ 2736826 w 4133960"/>
              <a:gd name="connsiteY12" fmla="*/ 28025 h 1080942"/>
              <a:gd name="connsiteX13" fmla="*/ 2642785 w 4133960"/>
              <a:gd name="connsiteY13" fmla="*/ 0 h 1080942"/>
              <a:gd name="connsiteX14" fmla="*/ 2218263 w 4133960"/>
              <a:gd name="connsiteY14" fmla="*/ 79424 h 1080942"/>
              <a:gd name="connsiteX15" fmla="*/ 1974570 w 4133960"/>
              <a:gd name="connsiteY15" fmla="*/ 7034 h 1080942"/>
              <a:gd name="connsiteX16" fmla="*/ 0 w 4133960"/>
              <a:gd name="connsiteY16" fmla="*/ 370522 h 1080942"/>
              <a:gd name="connsiteX17" fmla="*/ 209074 w 4133960"/>
              <a:gd name="connsiteY17" fmla="*/ 569742 h 108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133960" h="1080942">
                <a:moveTo>
                  <a:pt x="209074" y="590842"/>
                </a:moveTo>
                <a:lnTo>
                  <a:pt x="1418896" y="309489"/>
                </a:lnTo>
                <a:lnTo>
                  <a:pt x="2991767" y="1080942"/>
                </a:lnTo>
                <a:lnTo>
                  <a:pt x="4133960" y="604911"/>
                </a:lnTo>
                <a:lnTo>
                  <a:pt x="3894810" y="520505"/>
                </a:lnTo>
                <a:lnTo>
                  <a:pt x="4126926" y="429065"/>
                </a:lnTo>
                <a:lnTo>
                  <a:pt x="3887776" y="344659"/>
                </a:lnTo>
                <a:lnTo>
                  <a:pt x="3838539" y="365760"/>
                </a:lnTo>
                <a:lnTo>
                  <a:pt x="3655659" y="323557"/>
                </a:lnTo>
                <a:lnTo>
                  <a:pt x="3430576" y="393896"/>
                </a:lnTo>
                <a:lnTo>
                  <a:pt x="2649819" y="140677"/>
                </a:lnTo>
                <a:lnTo>
                  <a:pt x="2649819" y="56271"/>
                </a:lnTo>
                <a:lnTo>
                  <a:pt x="2736826" y="28025"/>
                </a:lnTo>
                <a:lnTo>
                  <a:pt x="2642785" y="0"/>
                </a:lnTo>
                <a:lnTo>
                  <a:pt x="2218263" y="79424"/>
                </a:lnTo>
                <a:lnTo>
                  <a:pt x="1974570" y="7034"/>
                </a:lnTo>
                <a:lnTo>
                  <a:pt x="0" y="370522"/>
                </a:lnTo>
                <a:lnTo>
                  <a:pt x="209074" y="569742"/>
                </a:lnTo>
              </a:path>
            </a:pathLst>
          </a:custGeom>
          <a:solidFill>
            <a:schemeClr val="tx1">
              <a:lumMod val="75000"/>
              <a:lumOff val="25000"/>
              <a:alpha val="77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-35718" y="1261269"/>
            <a:ext cx="3005138" cy="2004218"/>
          </a:xfrm>
          <a:custGeom>
            <a:avLst/>
            <a:gdLst>
              <a:gd name="connsiteX0" fmla="*/ 0 w 2997200"/>
              <a:gd name="connsiteY0" fmla="*/ 1962150 h 1962150"/>
              <a:gd name="connsiteX1" fmla="*/ 2997200 w 2997200"/>
              <a:gd name="connsiteY1" fmla="*/ 1060450 h 1962150"/>
              <a:gd name="connsiteX2" fmla="*/ 2451100 w 2997200"/>
              <a:gd name="connsiteY2" fmla="*/ 0 h 1962150"/>
              <a:gd name="connsiteX3" fmla="*/ 25400 w 2997200"/>
              <a:gd name="connsiteY3" fmla="*/ 444500 h 1962150"/>
              <a:gd name="connsiteX4" fmla="*/ 0 w 2997200"/>
              <a:gd name="connsiteY4" fmla="*/ 1962150 h 1962150"/>
              <a:gd name="connsiteX0" fmla="*/ 0 w 2990850"/>
              <a:gd name="connsiteY0" fmla="*/ 1987550 h 1987550"/>
              <a:gd name="connsiteX1" fmla="*/ 2990850 w 2990850"/>
              <a:gd name="connsiteY1" fmla="*/ 1060450 h 1987550"/>
              <a:gd name="connsiteX2" fmla="*/ 2444750 w 2990850"/>
              <a:gd name="connsiteY2" fmla="*/ 0 h 1987550"/>
              <a:gd name="connsiteX3" fmla="*/ 19050 w 2990850"/>
              <a:gd name="connsiteY3" fmla="*/ 444500 h 1987550"/>
              <a:gd name="connsiteX4" fmla="*/ 0 w 2990850"/>
              <a:gd name="connsiteY4" fmla="*/ 1987550 h 1987550"/>
              <a:gd name="connsiteX0" fmla="*/ 0 w 2997994"/>
              <a:gd name="connsiteY0" fmla="*/ 1987550 h 1987550"/>
              <a:gd name="connsiteX1" fmla="*/ 2997994 w 2997994"/>
              <a:gd name="connsiteY1" fmla="*/ 1058068 h 1987550"/>
              <a:gd name="connsiteX2" fmla="*/ 2444750 w 2997994"/>
              <a:gd name="connsiteY2" fmla="*/ 0 h 1987550"/>
              <a:gd name="connsiteX3" fmla="*/ 19050 w 2997994"/>
              <a:gd name="connsiteY3" fmla="*/ 444500 h 1987550"/>
              <a:gd name="connsiteX4" fmla="*/ 0 w 2997994"/>
              <a:gd name="connsiteY4" fmla="*/ 1987550 h 1987550"/>
              <a:gd name="connsiteX0" fmla="*/ 0 w 3007519"/>
              <a:gd name="connsiteY0" fmla="*/ 1987550 h 1987550"/>
              <a:gd name="connsiteX1" fmla="*/ 3007519 w 3007519"/>
              <a:gd name="connsiteY1" fmla="*/ 1053305 h 1987550"/>
              <a:gd name="connsiteX2" fmla="*/ 2444750 w 3007519"/>
              <a:gd name="connsiteY2" fmla="*/ 0 h 1987550"/>
              <a:gd name="connsiteX3" fmla="*/ 19050 w 3007519"/>
              <a:gd name="connsiteY3" fmla="*/ 444500 h 1987550"/>
              <a:gd name="connsiteX4" fmla="*/ 0 w 3007519"/>
              <a:gd name="connsiteY4" fmla="*/ 1987550 h 1987550"/>
              <a:gd name="connsiteX0" fmla="*/ 0 w 3007519"/>
              <a:gd name="connsiteY0" fmla="*/ 1989931 h 1989931"/>
              <a:gd name="connsiteX1" fmla="*/ 3007519 w 3007519"/>
              <a:gd name="connsiteY1" fmla="*/ 1055686 h 1989931"/>
              <a:gd name="connsiteX2" fmla="*/ 2468562 w 3007519"/>
              <a:gd name="connsiteY2" fmla="*/ 0 h 1989931"/>
              <a:gd name="connsiteX3" fmla="*/ 19050 w 3007519"/>
              <a:gd name="connsiteY3" fmla="*/ 446881 h 1989931"/>
              <a:gd name="connsiteX4" fmla="*/ 0 w 3007519"/>
              <a:gd name="connsiteY4" fmla="*/ 1989931 h 1989931"/>
              <a:gd name="connsiteX0" fmla="*/ 0 w 3005138"/>
              <a:gd name="connsiteY0" fmla="*/ 2004218 h 2004218"/>
              <a:gd name="connsiteX1" fmla="*/ 3005138 w 3005138"/>
              <a:gd name="connsiteY1" fmla="*/ 1055686 h 2004218"/>
              <a:gd name="connsiteX2" fmla="*/ 2466181 w 3005138"/>
              <a:gd name="connsiteY2" fmla="*/ 0 h 2004218"/>
              <a:gd name="connsiteX3" fmla="*/ 16669 w 3005138"/>
              <a:gd name="connsiteY3" fmla="*/ 446881 h 2004218"/>
              <a:gd name="connsiteX4" fmla="*/ 0 w 3005138"/>
              <a:gd name="connsiteY4" fmla="*/ 2004218 h 2004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5138" h="2004218">
                <a:moveTo>
                  <a:pt x="0" y="2004218"/>
                </a:moveTo>
                <a:lnTo>
                  <a:pt x="3005138" y="1055686"/>
                </a:lnTo>
                <a:lnTo>
                  <a:pt x="2466181" y="0"/>
                </a:lnTo>
                <a:lnTo>
                  <a:pt x="16669" y="446881"/>
                </a:lnTo>
                <a:lnTo>
                  <a:pt x="0" y="2004218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77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Freeform 5"/>
          <p:cNvSpPr/>
          <p:nvPr/>
        </p:nvSpPr>
        <p:spPr>
          <a:xfrm>
            <a:off x="-58994" y="684325"/>
            <a:ext cx="2412837" cy="766916"/>
          </a:xfrm>
          <a:custGeom>
            <a:avLst/>
            <a:gdLst>
              <a:gd name="connsiteX0" fmla="*/ 0 w 2412837"/>
              <a:gd name="connsiteY0" fmla="*/ 766916 h 766916"/>
              <a:gd name="connsiteX1" fmla="*/ 2412837 w 2412837"/>
              <a:gd name="connsiteY1" fmla="*/ 371660 h 766916"/>
              <a:gd name="connsiteX2" fmla="*/ 2235856 w 2412837"/>
              <a:gd name="connsiteY2" fmla="*/ 0 h 766916"/>
              <a:gd name="connsiteX3" fmla="*/ 23598 w 2412837"/>
              <a:gd name="connsiteY3" fmla="*/ 259572 h 766916"/>
              <a:gd name="connsiteX4" fmla="*/ 0 w 2412837"/>
              <a:gd name="connsiteY4" fmla="*/ 766916 h 766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2837" h="766916">
                <a:moveTo>
                  <a:pt x="0" y="766916"/>
                </a:moveTo>
                <a:lnTo>
                  <a:pt x="2412837" y="371660"/>
                </a:lnTo>
                <a:lnTo>
                  <a:pt x="2235856" y="0"/>
                </a:lnTo>
                <a:lnTo>
                  <a:pt x="23598" y="259572"/>
                </a:lnTo>
                <a:lnTo>
                  <a:pt x="0" y="766916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77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2613025" y="400050"/>
            <a:ext cx="2581275" cy="527050"/>
          </a:xfrm>
          <a:custGeom>
            <a:avLst/>
            <a:gdLst>
              <a:gd name="connsiteX0" fmla="*/ 168275 w 2581275"/>
              <a:gd name="connsiteY0" fmla="*/ 381000 h 527050"/>
              <a:gd name="connsiteX1" fmla="*/ 0 w 2581275"/>
              <a:gd name="connsiteY1" fmla="*/ 209550 h 527050"/>
              <a:gd name="connsiteX2" fmla="*/ 1847850 w 2581275"/>
              <a:gd name="connsiteY2" fmla="*/ 0 h 527050"/>
              <a:gd name="connsiteX3" fmla="*/ 2581275 w 2581275"/>
              <a:gd name="connsiteY3" fmla="*/ 215900 h 527050"/>
              <a:gd name="connsiteX4" fmla="*/ 1631950 w 2581275"/>
              <a:gd name="connsiteY4" fmla="*/ 371475 h 527050"/>
              <a:gd name="connsiteX5" fmla="*/ 1622425 w 2581275"/>
              <a:gd name="connsiteY5" fmla="*/ 355600 h 527050"/>
              <a:gd name="connsiteX6" fmla="*/ 488950 w 2581275"/>
              <a:gd name="connsiteY6" fmla="*/ 527050 h 527050"/>
              <a:gd name="connsiteX7" fmla="*/ 342900 w 2581275"/>
              <a:gd name="connsiteY7" fmla="*/ 368300 h 527050"/>
              <a:gd name="connsiteX8" fmla="*/ 168275 w 2581275"/>
              <a:gd name="connsiteY8" fmla="*/ 381000 h 527050"/>
              <a:gd name="connsiteX0" fmla="*/ 168275 w 2581275"/>
              <a:gd name="connsiteY0" fmla="*/ 381000 h 527050"/>
              <a:gd name="connsiteX1" fmla="*/ 0 w 2581275"/>
              <a:gd name="connsiteY1" fmla="*/ 209550 h 527050"/>
              <a:gd name="connsiteX2" fmla="*/ 1847850 w 2581275"/>
              <a:gd name="connsiteY2" fmla="*/ 0 h 527050"/>
              <a:gd name="connsiteX3" fmla="*/ 2581275 w 2581275"/>
              <a:gd name="connsiteY3" fmla="*/ 215900 h 527050"/>
              <a:gd name="connsiteX4" fmla="*/ 1631950 w 2581275"/>
              <a:gd name="connsiteY4" fmla="*/ 371475 h 527050"/>
              <a:gd name="connsiteX5" fmla="*/ 1622425 w 2581275"/>
              <a:gd name="connsiteY5" fmla="*/ 355600 h 527050"/>
              <a:gd name="connsiteX6" fmla="*/ 488950 w 2581275"/>
              <a:gd name="connsiteY6" fmla="*/ 527050 h 527050"/>
              <a:gd name="connsiteX7" fmla="*/ 330994 w 2581275"/>
              <a:gd name="connsiteY7" fmla="*/ 377825 h 527050"/>
              <a:gd name="connsiteX8" fmla="*/ 168275 w 2581275"/>
              <a:gd name="connsiteY8" fmla="*/ 381000 h 52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81275" h="527050">
                <a:moveTo>
                  <a:pt x="168275" y="381000"/>
                </a:moveTo>
                <a:lnTo>
                  <a:pt x="0" y="209550"/>
                </a:lnTo>
                <a:lnTo>
                  <a:pt x="1847850" y="0"/>
                </a:lnTo>
                <a:lnTo>
                  <a:pt x="2581275" y="215900"/>
                </a:lnTo>
                <a:lnTo>
                  <a:pt x="1631950" y="371475"/>
                </a:lnTo>
                <a:lnTo>
                  <a:pt x="1622425" y="355600"/>
                </a:lnTo>
                <a:lnTo>
                  <a:pt x="488950" y="527050"/>
                </a:lnTo>
                <a:lnTo>
                  <a:pt x="330994" y="377825"/>
                </a:lnTo>
                <a:lnTo>
                  <a:pt x="168275" y="381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77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5800725" y="447675"/>
            <a:ext cx="2440781" cy="542925"/>
          </a:xfrm>
          <a:custGeom>
            <a:avLst/>
            <a:gdLst>
              <a:gd name="connsiteX0" fmla="*/ 0 w 2440781"/>
              <a:gd name="connsiteY0" fmla="*/ 119063 h 542925"/>
              <a:gd name="connsiteX1" fmla="*/ 716756 w 2440781"/>
              <a:gd name="connsiteY1" fmla="*/ 0 h 542925"/>
              <a:gd name="connsiteX2" fmla="*/ 2440781 w 2440781"/>
              <a:gd name="connsiteY2" fmla="*/ 304800 h 542925"/>
              <a:gd name="connsiteX3" fmla="*/ 1750219 w 2440781"/>
              <a:gd name="connsiteY3" fmla="*/ 542925 h 542925"/>
              <a:gd name="connsiteX4" fmla="*/ 1323975 w 2440781"/>
              <a:gd name="connsiteY4" fmla="*/ 440531 h 542925"/>
              <a:gd name="connsiteX5" fmla="*/ 1269206 w 2440781"/>
              <a:gd name="connsiteY5" fmla="*/ 459581 h 542925"/>
              <a:gd name="connsiteX6" fmla="*/ 154781 w 2440781"/>
              <a:gd name="connsiteY6" fmla="*/ 195263 h 542925"/>
              <a:gd name="connsiteX7" fmla="*/ 207169 w 2440781"/>
              <a:gd name="connsiteY7" fmla="*/ 171450 h 542925"/>
              <a:gd name="connsiteX8" fmla="*/ 0 w 2440781"/>
              <a:gd name="connsiteY8" fmla="*/ 119063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0781" h="542925">
                <a:moveTo>
                  <a:pt x="0" y="119063"/>
                </a:moveTo>
                <a:lnTo>
                  <a:pt x="716756" y="0"/>
                </a:lnTo>
                <a:lnTo>
                  <a:pt x="2440781" y="304800"/>
                </a:lnTo>
                <a:lnTo>
                  <a:pt x="1750219" y="542925"/>
                </a:lnTo>
                <a:lnTo>
                  <a:pt x="1323975" y="440531"/>
                </a:lnTo>
                <a:lnTo>
                  <a:pt x="1269206" y="459581"/>
                </a:lnTo>
                <a:lnTo>
                  <a:pt x="154781" y="195263"/>
                </a:lnTo>
                <a:lnTo>
                  <a:pt x="207169" y="171450"/>
                </a:lnTo>
                <a:lnTo>
                  <a:pt x="0" y="1190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77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4231482" y="1085850"/>
            <a:ext cx="1071791" cy="378619"/>
          </a:xfrm>
          <a:custGeom>
            <a:avLst/>
            <a:gdLst>
              <a:gd name="connsiteX0" fmla="*/ 7144 w 1078706"/>
              <a:gd name="connsiteY0" fmla="*/ 147637 h 419100"/>
              <a:gd name="connsiteX1" fmla="*/ 0 w 1078706"/>
              <a:gd name="connsiteY1" fmla="*/ 80962 h 419100"/>
              <a:gd name="connsiteX2" fmla="*/ 378619 w 1078706"/>
              <a:gd name="connsiteY2" fmla="*/ 0 h 419100"/>
              <a:gd name="connsiteX3" fmla="*/ 1078706 w 1078706"/>
              <a:gd name="connsiteY3" fmla="*/ 357187 h 419100"/>
              <a:gd name="connsiteX4" fmla="*/ 1076325 w 1078706"/>
              <a:gd name="connsiteY4" fmla="*/ 419100 h 419100"/>
              <a:gd name="connsiteX5" fmla="*/ 388144 w 1078706"/>
              <a:gd name="connsiteY5" fmla="*/ 78581 h 419100"/>
              <a:gd name="connsiteX6" fmla="*/ 7144 w 1078706"/>
              <a:gd name="connsiteY6" fmla="*/ 147637 h 419100"/>
              <a:gd name="connsiteX0" fmla="*/ 2381 w 1073943"/>
              <a:gd name="connsiteY0" fmla="*/ 147637 h 419100"/>
              <a:gd name="connsiteX1" fmla="*/ 0 w 1073943"/>
              <a:gd name="connsiteY1" fmla="*/ 119062 h 419100"/>
              <a:gd name="connsiteX2" fmla="*/ 373856 w 1073943"/>
              <a:gd name="connsiteY2" fmla="*/ 0 h 419100"/>
              <a:gd name="connsiteX3" fmla="*/ 1073943 w 1073943"/>
              <a:gd name="connsiteY3" fmla="*/ 357187 h 419100"/>
              <a:gd name="connsiteX4" fmla="*/ 1071562 w 1073943"/>
              <a:gd name="connsiteY4" fmla="*/ 419100 h 419100"/>
              <a:gd name="connsiteX5" fmla="*/ 383381 w 1073943"/>
              <a:gd name="connsiteY5" fmla="*/ 78581 h 419100"/>
              <a:gd name="connsiteX6" fmla="*/ 2381 w 1073943"/>
              <a:gd name="connsiteY6" fmla="*/ 147637 h 419100"/>
              <a:gd name="connsiteX0" fmla="*/ 2381 w 1073943"/>
              <a:gd name="connsiteY0" fmla="*/ 107156 h 378619"/>
              <a:gd name="connsiteX1" fmla="*/ 0 w 1073943"/>
              <a:gd name="connsiteY1" fmla="*/ 78581 h 378619"/>
              <a:gd name="connsiteX2" fmla="*/ 378619 w 1073943"/>
              <a:gd name="connsiteY2" fmla="*/ 0 h 378619"/>
              <a:gd name="connsiteX3" fmla="*/ 1073943 w 1073943"/>
              <a:gd name="connsiteY3" fmla="*/ 316706 h 378619"/>
              <a:gd name="connsiteX4" fmla="*/ 1071562 w 1073943"/>
              <a:gd name="connsiteY4" fmla="*/ 378619 h 378619"/>
              <a:gd name="connsiteX5" fmla="*/ 383381 w 1073943"/>
              <a:gd name="connsiteY5" fmla="*/ 38100 h 378619"/>
              <a:gd name="connsiteX6" fmla="*/ 2381 w 1073943"/>
              <a:gd name="connsiteY6" fmla="*/ 107156 h 378619"/>
              <a:gd name="connsiteX0" fmla="*/ 2381 w 1071791"/>
              <a:gd name="connsiteY0" fmla="*/ 107156 h 378619"/>
              <a:gd name="connsiteX1" fmla="*/ 0 w 1071791"/>
              <a:gd name="connsiteY1" fmla="*/ 78581 h 378619"/>
              <a:gd name="connsiteX2" fmla="*/ 378619 w 1071791"/>
              <a:gd name="connsiteY2" fmla="*/ 0 h 378619"/>
              <a:gd name="connsiteX3" fmla="*/ 1071562 w 1071791"/>
              <a:gd name="connsiteY3" fmla="*/ 342900 h 378619"/>
              <a:gd name="connsiteX4" fmla="*/ 1071562 w 1071791"/>
              <a:gd name="connsiteY4" fmla="*/ 378619 h 378619"/>
              <a:gd name="connsiteX5" fmla="*/ 383381 w 1071791"/>
              <a:gd name="connsiteY5" fmla="*/ 38100 h 378619"/>
              <a:gd name="connsiteX6" fmla="*/ 2381 w 1071791"/>
              <a:gd name="connsiteY6" fmla="*/ 107156 h 378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71791" h="378619">
                <a:moveTo>
                  <a:pt x="2381" y="107156"/>
                </a:moveTo>
                <a:lnTo>
                  <a:pt x="0" y="78581"/>
                </a:lnTo>
                <a:lnTo>
                  <a:pt x="378619" y="0"/>
                </a:lnTo>
                <a:lnTo>
                  <a:pt x="1071562" y="342900"/>
                </a:lnTo>
                <a:cubicBezTo>
                  <a:pt x="1070768" y="363538"/>
                  <a:pt x="1072356" y="357981"/>
                  <a:pt x="1071562" y="378619"/>
                </a:cubicBezTo>
                <a:lnTo>
                  <a:pt x="383381" y="38100"/>
                </a:lnTo>
                <a:lnTo>
                  <a:pt x="2381" y="107156"/>
                </a:lnTo>
                <a:close/>
              </a:path>
            </a:pathLst>
          </a:custGeom>
          <a:solidFill>
            <a:schemeClr val="accent6">
              <a:lumMod val="50000"/>
              <a:alpha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9942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xterior </a:t>
            </a:r>
            <a:r>
              <a:rPr lang="en-US" dirty="0"/>
              <a:t>v</a:t>
            </a:r>
            <a:r>
              <a:rPr lang="en-US" dirty="0" smtClean="0"/>
              <a:t>iew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" y="0"/>
            <a:ext cx="9152341" cy="468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403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xterior </a:t>
            </a:r>
            <a:r>
              <a:rPr lang="en-US" dirty="0"/>
              <a:t>v</a:t>
            </a:r>
            <a:r>
              <a:rPr lang="en-US" dirty="0" smtClean="0"/>
              <a:t>iew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" y="-1"/>
            <a:ext cx="9143996" cy="468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78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Y:\Albemarle County PS\3113.008.00 Agnor Hurt ES Add\13 Design and Submit\10 Presentations\2013.08.28\Blurbs\images\blurb3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417"/>
          <a:stretch/>
        </p:blipFill>
        <p:spPr bwMode="auto">
          <a:xfrm>
            <a:off x="4" y="230188"/>
            <a:ext cx="9144000" cy="4450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</a:t>
            </a:r>
            <a:r>
              <a:rPr lang="en-US" dirty="0" smtClean="0"/>
              <a:t>esign imperatives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9106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915" y="0"/>
            <a:ext cx="9145914" cy="468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-61445" y="-39790"/>
            <a:ext cx="9294010" cy="4720624"/>
          </a:xfrm>
          <a:prstGeom prst="rect">
            <a:avLst/>
          </a:prstGeom>
          <a:solidFill>
            <a:schemeClr val="bg1">
              <a:alpha val="51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xisting </a:t>
            </a:r>
            <a:r>
              <a:rPr lang="en-US" dirty="0" smtClean="0"/>
              <a:t>site</a:t>
            </a:r>
          </a:p>
          <a:p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2354580" y="1463040"/>
            <a:ext cx="2720340" cy="1722120"/>
          </a:xfrm>
          <a:custGeom>
            <a:avLst/>
            <a:gdLst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44040 w 2720340"/>
              <a:gd name="connsiteY13" fmla="*/ 876300 h 1722120"/>
              <a:gd name="connsiteX14" fmla="*/ 1836420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97280 w 2720340"/>
              <a:gd name="connsiteY27" fmla="*/ 998220 h 1722120"/>
              <a:gd name="connsiteX28" fmla="*/ 990600 w 2720340"/>
              <a:gd name="connsiteY28" fmla="*/ 1234440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8321 w 2720340"/>
              <a:gd name="connsiteY13" fmla="*/ 847725 h 1722120"/>
              <a:gd name="connsiteX14" fmla="*/ 1836420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97280 w 2720340"/>
              <a:gd name="connsiteY27" fmla="*/ 998220 h 1722120"/>
              <a:gd name="connsiteX28" fmla="*/ 990600 w 2720340"/>
              <a:gd name="connsiteY28" fmla="*/ 1234440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8321 w 2720340"/>
              <a:gd name="connsiteY13" fmla="*/ 847725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97280 w 2720340"/>
              <a:gd name="connsiteY27" fmla="*/ 998220 h 1722120"/>
              <a:gd name="connsiteX28" fmla="*/ 990600 w 2720340"/>
              <a:gd name="connsiteY28" fmla="*/ 1234440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97280 w 2720340"/>
              <a:gd name="connsiteY27" fmla="*/ 998220 h 1722120"/>
              <a:gd name="connsiteX28" fmla="*/ 990600 w 2720340"/>
              <a:gd name="connsiteY28" fmla="*/ 1234440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97280 w 2720340"/>
              <a:gd name="connsiteY27" fmla="*/ 99822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49655 w 2720340"/>
              <a:gd name="connsiteY27" fmla="*/ 97917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67226 w 2720340"/>
              <a:gd name="connsiteY2" fmla="*/ 635317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49655 w 2720340"/>
              <a:gd name="connsiteY27" fmla="*/ 97917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67226 w 2720340"/>
              <a:gd name="connsiteY2" fmla="*/ 635317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279207 w 2720340"/>
              <a:gd name="connsiteY7" fmla="*/ 442913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49655 w 2720340"/>
              <a:gd name="connsiteY27" fmla="*/ 97917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67226 w 2720340"/>
              <a:gd name="connsiteY2" fmla="*/ 635317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279207 w 2720340"/>
              <a:gd name="connsiteY7" fmla="*/ 442913 h 1722120"/>
              <a:gd name="connsiteX8" fmla="*/ 1454468 w 2720340"/>
              <a:gd name="connsiteY8" fmla="*/ 484346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49655 w 2720340"/>
              <a:gd name="connsiteY27" fmla="*/ 97917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67226 w 2720340"/>
              <a:gd name="connsiteY2" fmla="*/ 635317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279207 w 2720340"/>
              <a:gd name="connsiteY7" fmla="*/ 442913 h 1722120"/>
              <a:gd name="connsiteX8" fmla="*/ 1454468 w 2720340"/>
              <a:gd name="connsiteY8" fmla="*/ 484346 h 1722120"/>
              <a:gd name="connsiteX9" fmla="*/ 1571149 w 2720340"/>
              <a:gd name="connsiteY9" fmla="*/ 235744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49655 w 2720340"/>
              <a:gd name="connsiteY27" fmla="*/ 97917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720340" h="1722120">
                <a:moveTo>
                  <a:pt x="0" y="922020"/>
                </a:moveTo>
                <a:lnTo>
                  <a:pt x="160020" y="533400"/>
                </a:lnTo>
                <a:lnTo>
                  <a:pt x="667226" y="635317"/>
                </a:lnTo>
                <a:lnTo>
                  <a:pt x="723900" y="518160"/>
                </a:lnTo>
                <a:lnTo>
                  <a:pt x="243840" y="403860"/>
                </a:lnTo>
                <a:lnTo>
                  <a:pt x="419100" y="0"/>
                </a:lnTo>
                <a:lnTo>
                  <a:pt x="1379220" y="228600"/>
                </a:lnTo>
                <a:lnTo>
                  <a:pt x="1279207" y="442913"/>
                </a:lnTo>
                <a:lnTo>
                  <a:pt x="1454468" y="484346"/>
                </a:lnTo>
                <a:lnTo>
                  <a:pt x="1571149" y="235744"/>
                </a:lnTo>
                <a:lnTo>
                  <a:pt x="2522220" y="464820"/>
                </a:lnTo>
                <a:lnTo>
                  <a:pt x="2506980" y="624840"/>
                </a:lnTo>
                <a:lnTo>
                  <a:pt x="2346960" y="990600"/>
                </a:lnTo>
                <a:lnTo>
                  <a:pt x="1803558" y="854868"/>
                </a:lnTo>
                <a:lnTo>
                  <a:pt x="1784033" y="899160"/>
                </a:lnTo>
                <a:lnTo>
                  <a:pt x="2080260" y="975360"/>
                </a:lnTo>
                <a:lnTo>
                  <a:pt x="2049780" y="1051560"/>
                </a:lnTo>
                <a:lnTo>
                  <a:pt x="2240280" y="1104900"/>
                </a:lnTo>
                <a:lnTo>
                  <a:pt x="2255520" y="1043940"/>
                </a:lnTo>
                <a:lnTo>
                  <a:pt x="2720340" y="1143000"/>
                </a:lnTo>
                <a:lnTo>
                  <a:pt x="2712720" y="1287780"/>
                </a:lnTo>
                <a:lnTo>
                  <a:pt x="2545080" y="1722120"/>
                </a:lnTo>
                <a:lnTo>
                  <a:pt x="2019300" y="1615440"/>
                </a:lnTo>
                <a:lnTo>
                  <a:pt x="1965960" y="1668780"/>
                </a:lnTo>
                <a:lnTo>
                  <a:pt x="1485900" y="1554480"/>
                </a:lnTo>
                <a:lnTo>
                  <a:pt x="1447800" y="1409700"/>
                </a:lnTo>
                <a:lnTo>
                  <a:pt x="1592580" y="1104900"/>
                </a:lnTo>
                <a:lnTo>
                  <a:pt x="1049655" y="979170"/>
                </a:lnTo>
                <a:lnTo>
                  <a:pt x="935831" y="1229678"/>
                </a:lnTo>
                <a:lnTo>
                  <a:pt x="15240" y="1028700"/>
                </a:lnTo>
                <a:lnTo>
                  <a:pt x="0" y="92202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130300" y="2684860"/>
            <a:ext cx="1997484" cy="1163240"/>
          </a:xfrm>
          <a:custGeom>
            <a:avLst/>
            <a:gdLst>
              <a:gd name="connsiteX0" fmla="*/ 0 w 2023857"/>
              <a:gd name="connsiteY0" fmla="*/ 1152581 h 1152581"/>
              <a:gd name="connsiteX1" fmla="*/ 222250 w 2023857"/>
              <a:gd name="connsiteY1" fmla="*/ 866831 h 1152581"/>
              <a:gd name="connsiteX2" fmla="*/ 711200 w 2023857"/>
              <a:gd name="connsiteY2" fmla="*/ 809681 h 1152581"/>
              <a:gd name="connsiteX3" fmla="*/ 1746250 w 2023857"/>
              <a:gd name="connsiteY3" fmla="*/ 828731 h 1152581"/>
              <a:gd name="connsiteX4" fmla="*/ 1955800 w 2023857"/>
              <a:gd name="connsiteY4" fmla="*/ 777931 h 1152581"/>
              <a:gd name="connsiteX5" fmla="*/ 2000250 w 2023857"/>
              <a:gd name="connsiteY5" fmla="*/ 600131 h 1152581"/>
              <a:gd name="connsiteX6" fmla="*/ 1612900 w 2023857"/>
              <a:gd name="connsiteY6" fmla="*/ 454081 h 1152581"/>
              <a:gd name="connsiteX7" fmla="*/ 1022350 w 2023857"/>
              <a:gd name="connsiteY7" fmla="*/ 314381 h 1152581"/>
              <a:gd name="connsiteX8" fmla="*/ 819150 w 2023857"/>
              <a:gd name="connsiteY8" fmla="*/ 250881 h 1152581"/>
              <a:gd name="connsiteX9" fmla="*/ 831850 w 2023857"/>
              <a:gd name="connsiteY9" fmla="*/ 9581 h 1152581"/>
              <a:gd name="connsiteX10" fmla="*/ 1238250 w 2023857"/>
              <a:gd name="connsiteY10" fmla="*/ 60381 h 1152581"/>
              <a:gd name="connsiteX11" fmla="*/ 1822450 w 2023857"/>
              <a:gd name="connsiteY11" fmla="*/ 174681 h 1152581"/>
              <a:gd name="connsiteX12" fmla="*/ 1797050 w 2023857"/>
              <a:gd name="connsiteY12" fmla="*/ 422331 h 1152581"/>
              <a:gd name="connsiteX0" fmla="*/ 0 w 2023857"/>
              <a:gd name="connsiteY0" fmla="*/ 1152581 h 1152581"/>
              <a:gd name="connsiteX1" fmla="*/ 222250 w 2023857"/>
              <a:gd name="connsiteY1" fmla="*/ 866831 h 1152581"/>
              <a:gd name="connsiteX2" fmla="*/ 711200 w 2023857"/>
              <a:gd name="connsiteY2" fmla="*/ 809681 h 1152581"/>
              <a:gd name="connsiteX3" fmla="*/ 1746250 w 2023857"/>
              <a:gd name="connsiteY3" fmla="*/ 828731 h 1152581"/>
              <a:gd name="connsiteX4" fmla="*/ 1955800 w 2023857"/>
              <a:gd name="connsiteY4" fmla="*/ 777931 h 1152581"/>
              <a:gd name="connsiteX5" fmla="*/ 2000250 w 2023857"/>
              <a:gd name="connsiteY5" fmla="*/ 600131 h 1152581"/>
              <a:gd name="connsiteX6" fmla="*/ 1612900 w 2023857"/>
              <a:gd name="connsiteY6" fmla="*/ 454081 h 1152581"/>
              <a:gd name="connsiteX7" fmla="*/ 819150 w 2023857"/>
              <a:gd name="connsiteY7" fmla="*/ 250881 h 1152581"/>
              <a:gd name="connsiteX8" fmla="*/ 831850 w 2023857"/>
              <a:gd name="connsiteY8" fmla="*/ 9581 h 1152581"/>
              <a:gd name="connsiteX9" fmla="*/ 1238250 w 2023857"/>
              <a:gd name="connsiteY9" fmla="*/ 60381 h 1152581"/>
              <a:gd name="connsiteX10" fmla="*/ 1822450 w 2023857"/>
              <a:gd name="connsiteY10" fmla="*/ 174681 h 1152581"/>
              <a:gd name="connsiteX11" fmla="*/ 1797050 w 2023857"/>
              <a:gd name="connsiteY11" fmla="*/ 422331 h 1152581"/>
              <a:gd name="connsiteX0" fmla="*/ 0 w 2023857"/>
              <a:gd name="connsiteY0" fmla="*/ 1144019 h 1144019"/>
              <a:gd name="connsiteX1" fmla="*/ 222250 w 2023857"/>
              <a:gd name="connsiteY1" fmla="*/ 858269 h 1144019"/>
              <a:gd name="connsiteX2" fmla="*/ 711200 w 2023857"/>
              <a:gd name="connsiteY2" fmla="*/ 801119 h 1144019"/>
              <a:gd name="connsiteX3" fmla="*/ 1746250 w 2023857"/>
              <a:gd name="connsiteY3" fmla="*/ 820169 h 1144019"/>
              <a:gd name="connsiteX4" fmla="*/ 1955800 w 2023857"/>
              <a:gd name="connsiteY4" fmla="*/ 769369 h 1144019"/>
              <a:gd name="connsiteX5" fmla="*/ 2000250 w 2023857"/>
              <a:gd name="connsiteY5" fmla="*/ 591569 h 1144019"/>
              <a:gd name="connsiteX6" fmla="*/ 1612900 w 2023857"/>
              <a:gd name="connsiteY6" fmla="*/ 445519 h 1144019"/>
              <a:gd name="connsiteX7" fmla="*/ 819150 w 2023857"/>
              <a:gd name="connsiteY7" fmla="*/ 242319 h 1144019"/>
              <a:gd name="connsiteX8" fmla="*/ 831850 w 2023857"/>
              <a:gd name="connsiteY8" fmla="*/ 1019 h 1144019"/>
              <a:gd name="connsiteX9" fmla="*/ 1822450 w 2023857"/>
              <a:gd name="connsiteY9" fmla="*/ 166119 h 1144019"/>
              <a:gd name="connsiteX10" fmla="*/ 1797050 w 2023857"/>
              <a:gd name="connsiteY10" fmla="*/ 413769 h 1144019"/>
              <a:gd name="connsiteX0" fmla="*/ 0 w 2004529"/>
              <a:gd name="connsiteY0" fmla="*/ 1144019 h 1144019"/>
              <a:gd name="connsiteX1" fmla="*/ 222250 w 2004529"/>
              <a:gd name="connsiteY1" fmla="*/ 858269 h 1144019"/>
              <a:gd name="connsiteX2" fmla="*/ 711200 w 2004529"/>
              <a:gd name="connsiteY2" fmla="*/ 801119 h 1144019"/>
              <a:gd name="connsiteX3" fmla="*/ 1746250 w 2004529"/>
              <a:gd name="connsiteY3" fmla="*/ 820169 h 1144019"/>
              <a:gd name="connsiteX4" fmla="*/ 2000250 w 2004529"/>
              <a:gd name="connsiteY4" fmla="*/ 591569 h 1144019"/>
              <a:gd name="connsiteX5" fmla="*/ 1612900 w 2004529"/>
              <a:gd name="connsiteY5" fmla="*/ 445519 h 1144019"/>
              <a:gd name="connsiteX6" fmla="*/ 819150 w 2004529"/>
              <a:gd name="connsiteY6" fmla="*/ 242319 h 1144019"/>
              <a:gd name="connsiteX7" fmla="*/ 831850 w 2004529"/>
              <a:gd name="connsiteY7" fmla="*/ 1019 h 1144019"/>
              <a:gd name="connsiteX8" fmla="*/ 1822450 w 2004529"/>
              <a:gd name="connsiteY8" fmla="*/ 166119 h 1144019"/>
              <a:gd name="connsiteX9" fmla="*/ 1797050 w 2004529"/>
              <a:gd name="connsiteY9" fmla="*/ 413769 h 1144019"/>
              <a:gd name="connsiteX0" fmla="*/ 0 w 1998424"/>
              <a:gd name="connsiteY0" fmla="*/ 1144019 h 1144019"/>
              <a:gd name="connsiteX1" fmla="*/ 222250 w 1998424"/>
              <a:gd name="connsiteY1" fmla="*/ 858269 h 1144019"/>
              <a:gd name="connsiteX2" fmla="*/ 711200 w 1998424"/>
              <a:gd name="connsiteY2" fmla="*/ 801119 h 1144019"/>
              <a:gd name="connsiteX3" fmla="*/ 1746250 w 1998424"/>
              <a:gd name="connsiteY3" fmla="*/ 820169 h 1144019"/>
              <a:gd name="connsiteX4" fmla="*/ 1993900 w 1998424"/>
              <a:gd name="connsiteY4" fmla="*/ 620144 h 1144019"/>
              <a:gd name="connsiteX5" fmla="*/ 1612900 w 1998424"/>
              <a:gd name="connsiteY5" fmla="*/ 445519 h 1144019"/>
              <a:gd name="connsiteX6" fmla="*/ 819150 w 1998424"/>
              <a:gd name="connsiteY6" fmla="*/ 242319 h 1144019"/>
              <a:gd name="connsiteX7" fmla="*/ 831850 w 1998424"/>
              <a:gd name="connsiteY7" fmla="*/ 1019 h 1144019"/>
              <a:gd name="connsiteX8" fmla="*/ 1822450 w 1998424"/>
              <a:gd name="connsiteY8" fmla="*/ 166119 h 1144019"/>
              <a:gd name="connsiteX9" fmla="*/ 1797050 w 1998424"/>
              <a:gd name="connsiteY9" fmla="*/ 413769 h 1144019"/>
              <a:gd name="connsiteX0" fmla="*/ 0 w 1998424"/>
              <a:gd name="connsiteY0" fmla="*/ 1162948 h 1162948"/>
              <a:gd name="connsiteX1" fmla="*/ 222250 w 1998424"/>
              <a:gd name="connsiteY1" fmla="*/ 877198 h 1162948"/>
              <a:gd name="connsiteX2" fmla="*/ 711200 w 1998424"/>
              <a:gd name="connsiteY2" fmla="*/ 820048 h 1162948"/>
              <a:gd name="connsiteX3" fmla="*/ 1746250 w 1998424"/>
              <a:gd name="connsiteY3" fmla="*/ 839098 h 1162948"/>
              <a:gd name="connsiteX4" fmla="*/ 1993900 w 1998424"/>
              <a:gd name="connsiteY4" fmla="*/ 639073 h 1162948"/>
              <a:gd name="connsiteX5" fmla="*/ 1612900 w 1998424"/>
              <a:gd name="connsiteY5" fmla="*/ 464448 h 1162948"/>
              <a:gd name="connsiteX6" fmla="*/ 819150 w 1998424"/>
              <a:gd name="connsiteY6" fmla="*/ 261248 h 1162948"/>
              <a:gd name="connsiteX7" fmla="*/ 892175 w 1998424"/>
              <a:gd name="connsiteY7" fmla="*/ 898 h 1162948"/>
              <a:gd name="connsiteX8" fmla="*/ 1822450 w 1998424"/>
              <a:gd name="connsiteY8" fmla="*/ 185048 h 1162948"/>
              <a:gd name="connsiteX9" fmla="*/ 1797050 w 1998424"/>
              <a:gd name="connsiteY9" fmla="*/ 432698 h 1162948"/>
              <a:gd name="connsiteX0" fmla="*/ 0 w 1998424"/>
              <a:gd name="connsiteY0" fmla="*/ 1163240 h 1163240"/>
              <a:gd name="connsiteX1" fmla="*/ 222250 w 1998424"/>
              <a:gd name="connsiteY1" fmla="*/ 877490 h 1163240"/>
              <a:gd name="connsiteX2" fmla="*/ 711200 w 1998424"/>
              <a:gd name="connsiteY2" fmla="*/ 820340 h 1163240"/>
              <a:gd name="connsiteX3" fmla="*/ 1746250 w 1998424"/>
              <a:gd name="connsiteY3" fmla="*/ 839390 h 1163240"/>
              <a:gd name="connsiteX4" fmla="*/ 1993900 w 1998424"/>
              <a:gd name="connsiteY4" fmla="*/ 639365 h 1163240"/>
              <a:gd name="connsiteX5" fmla="*/ 1612900 w 1998424"/>
              <a:gd name="connsiteY5" fmla="*/ 464740 h 1163240"/>
              <a:gd name="connsiteX6" fmla="*/ 803275 w 1998424"/>
              <a:gd name="connsiteY6" fmla="*/ 274240 h 1163240"/>
              <a:gd name="connsiteX7" fmla="*/ 892175 w 1998424"/>
              <a:gd name="connsiteY7" fmla="*/ 1190 h 1163240"/>
              <a:gd name="connsiteX8" fmla="*/ 1822450 w 1998424"/>
              <a:gd name="connsiteY8" fmla="*/ 185340 h 1163240"/>
              <a:gd name="connsiteX9" fmla="*/ 1797050 w 1998424"/>
              <a:gd name="connsiteY9" fmla="*/ 432990 h 1163240"/>
              <a:gd name="connsiteX0" fmla="*/ 0 w 1997484"/>
              <a:gd name="connsiteY0" fmla="*/ 1163240 h 1163240"/>
              <a:gd name="connsiteX1" fmla="*/ 222250 w 1997484"/>
              <a:gd name="connsiteY1" fmla="*/ 877490 h 1163240"/>
              <a:gd name="connsiteX2" fmla="*/ 860425 w 1997484"/>
              <a:gd name="connsiteY2" fmla="*/ 820340 h 1163240"/>
              <a:gd name="connsiteX3" fmla="*/ 1746250 w 1997484"/>
              <a:gd name="connsiteY3" fmla="*/ 839390 h 1163240"/>
              <a:gd name="connsiteX4" fmla="*/ 1993900 w 1997484"/>
              <a:gd name="connsiteY4" fmla="*/ 639365 h 1163240"/>
              <a:gd name="connsiteX5" fmla="*/ 1612900 w 1997484"/>
              <a:gd name="connsiteY5" fmla="*/ 464740 h 1163240"/>
              <a:gd name="connsiteX6" fmla="*/ 803275 w 1997484"/>
              <a:gd name="connsiteY6" fmla="*/ 274240 h 1163240"/>
              <a:gd name="connsiteX7" fmla="*/ 892175 w 1997484"/>
              <a:gd name="connsiteY7" fmla="*/ 1190 h 1163240"/>
              <a:gd name="connsiteX8" fmla="*/ 1822450 w 1997484"/>
              <a:gd name="connsiteY8" fmla="*/ 185340 h 1163240"/>
              <a:gd name="connsiteX9" fmla="*/ 1797050 w 1997484"/>
              <a:gd name="connsiteY9" fmla="*/ 432990 h 1163240"/>
              <a:gd name="connsiteX0" fmla="*/ 0 w 1997484"/>
              <a:gd name="connsiteY0" fmla="*/ 1163240 h 1163240"/>
              <a:gd name="connsiteX1" fmla="*/ 222250 w 1997484"/>
              <a:gd name="connsiteY1" fmla="*/ 877490 h 1163240"/>
              <a:gd name="connsiteX2" fmla="*/ 860425 w 1997484"/>
              <a:gd name="connsiteY2" fmla="*/ 820340 h 1163240"/>
              <a:gd name="connsiteX3" fmla="*/ 1746250 w 1997484"/>
              <a:gd name="connsiteY3" fmla="*/ 820340 h 1163240"/>
              <a:gd name="connsiteX4" fmla="*/ 1993900 w 1997484"/>
              <a:gd name="connsiteY4" fmla="*/ 639365 h 1163240"/>
              <a:gd name="connsiteX5" fmla="*/ 1612900 w 1997484"/>
              <a:gd name="connsiteY5" fmla="*/ 464740 h 1163240"/>
              <a:gd name="connsiteX6" fmla="*/ 803275 w 1997484"/>
              <a:gd name="connsiteY6" fmla="*/ 274240 h 1163240"/>
              <a:gd name="connsiteX7" fmla="*/ 892175 w 1997484"/>
              <a:gd name="connsiteY7" fmla="*/ 1190 h 1163240"/>
              <a:gd name="connsiteX8" fmla="*/ 1822450 w 1997484"/>
              <a:gd name="connsiteY8" fmla="*/ 185340 h 1163240"/>
              <a:gd name="connsiteX9" fmla="*/ 1797050 w 1997484"/>
              <a:gd name="connsiteY9" fmla="*/ 432990 h 1163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97484" h="1163240">
                <a:moveTo>
                  <a:pt x="0" y="1163240"/>
                </a:moveTo>
                <a:cubicBezTo>
                  <a:pt x="51858" y="1048940"/>
                  <a:pt x="78846" y="934640"/>
                  <a:pt x="222250" y="877490"/>
                </a:cubicBezTo>
                <a:cubicBezTo>
                  <a:pt x="365654" y="820340"/>
                  <a:pt x="606425" y="829865"/>
                  <a:pt x="860425" y="820340"/>
                </a:cubicBezTo>
                <a:cubicBezTo>
                  <a:pt x="1114425" y="810815"/>
                  <a:pt x="1557338" y="850503"/>
                  <a:pt x="1746250" y="820340"/>
                </a:cubicBezTo>
                <a:cubicBezTo>
                  <a:pt x="1935163" y="790178"/>
                  <a:pt x="2016125" y="698632"/>
                  <a:pt x="1993900" y="639365"/>
                </a:cubicBezTo>
                <a:cubicBezTo>
                  <a:pt x="1971675" y="580098"/>
                  <a:pt x="1811337" y="525594"/>
                  <a:pt x="1612900" y="464740"/>
                </a:cubicBezTo>
                <a:cubicBezTo>
                  <a:pt x="1414463" y="403886"/>
                  <a:pt x="923396" y="351498"/>
                  <a:pt x="803275" y="274240"/>
                </a:cubicBezTo>
                <a:cubicBezTo>
                  <a:pt x="683154" y="196982"/>
                  <a:pt x="722313" y="16007"/>
                  <a:pt x="892175" y="1190"/>
                </a:cubicBezTo>
                <a:cubicBezTo>
                  <a:pt x="1062037" y="-13627"/>
                  <a:pt x="1671638" y="113373"/>
                  <a:pt x="1822450" y="185340"/>
                </a:cubicBezTo>
                <a:cubicBezTo>
                  <a:pt x="1973263" y="257307"/>
                  <a:pt x="1856316" y="339327"/>
                  <a:pt x="1797050" y="432990"/>
                </a:cubicBezTo>
              </a:path>
            </a:pathLst>
          </a:custGeom>
          <a:noFill/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3105150" y="2903470"/>
            <a:ext cx="524690" cy="512829"/>
          </a:xfrm>
          <a:custGeom>
            <a:avLst/>
            <a:gdLst>
              <a:gd name="connsiteX0" fmla="*/ 0 w 525318"/>
              <a:gd name="connsiteY0" fmla="*/ 502540 h 502540"/>
              <a:gd name="connsiteX1" fmla="*/ 101600 w 525318"/>
              <a:gd name="connsiteY1" fmla="*/ 372365 h 502540"/>
              <a:gd name="connsiteX2" fmla="*/ 523875 w 525318"/>
              <a:gd name="connsiteY2" fmla="*/ 156465 h 502540"/>
              <a:gd name="connsiteX3" fmla="*/ 234950 w 525318"/>
              <a:gd name="connsiteY3" fmla="*/ 890 h 502540"/>
              <a:gd name="connsiteX4" fmla="*/ 101600 w 525318"/>
              <a:gd name="connsiteY4" fmla="*/ 226315 h 502540"/>
              <a:gd name="connsiteX0" fmla="*/ 0 w 526048"/>
              <a:gd name="connsiteY0" fmla="*/ 541234 h 541234"/>
              <a:gd name="connsiteX1" fmla="*/ 101600 w 526048"/>
              <a:gd name="connsiteY1" fmla="*/ 411059 h 541234"/>
              <a:gd name="connsiteX2" fmla="*/ 523875 w 526048"/>
              <a:gd name="connsiteY2" fmla="*/ 195159 h 541234"/>
              <a:gd name="connsiteX3" fmla="*/ 234950 w 526048"/>
              <a:gd name="connsiteY3" fmla="*/ 39584 h 541234"/>
              <a:gd name="connsiteX4" fmla="*/ 101600 w 526048"/>
              <a:gd name="connsiteY4" fmla="*/ 265009 h 541234"/>
              <a:gd name="connsiteX0" fmla="*/ 0 w 554513"/>
              <a:gd name="connsiteY0" fmla="*/ 545482 h 545482"/>
              <a:gd name="connsiteX1" fmla="*/ 101600 w 554513"/>
              <a:gd name="connsiteY1" fmla="*/ 415307 h 545482"/>
              <a:gd name="connsiteX2" fmla="*/ 523875 w 554513"/>
              <a:gd name="connsiteY2" fmla="*/ 199407 h 545482"/>
              <a:gd name="connsiteX3" fmla="*/ 234950 w 554513"/>
              <a:gd name="connsiteY3" fmla="*/ 43832 h 545482"/>
              <a:gd name="connsiteX4" fmla="*/ 101600 w 554513"/>
              <a:gd name="connsiteY4" fmla="*/ 269257 h 545482"/>
              <a:gd name="connsiteX0" fmla="*/ 0 w 554513"/>
              <a:gd name="connsiteY0" fmla="*/ 545482 h 545482"/>
              <a:gd name="connsiteX1" fmla="*/ 101600 w 554513"/>
              <a:gd name="connsiteY1" fmla="*/ 415307 h 545482"/>
              <a:gd name="connsiteX2" fmla="*/ 523875 w 554513"/>
              <a:gd name="connsiteY2" fmla="*/ 199407 h 545482"/>
              <a:gd name="connsiteX3" fmla="*/ 234950 w 554513"/>
              <a:gd name="connsiteY3" fmla="*/ 43832 h 545482"/>
              <a:gd name="connsiteX4" fmla="*/ 101600 w 554513"/>
              <a:gd name="connsiteY4" fmla="*/ 269257 h 545482"/>
              <a:gd name="connsiteX0" fmla="*/ 0 w 548567"/>
              <a:gd name="connsiteY0" fmla="*/ 504155 h 504155"/>
              <a:gd name="connsiteX1" fmla="*/ 101600 w 548567"/>
              <a:gd name="connsiteY1" fmla="*/ 373980 h 504155"/>
              <a:gd name="connsiteX2" fmla="*/ 523875 w 548567"/>
              <a:gd name="connsiteY2" fmla="*/ 158080 h 504155"/>
              <a:gd name="connsiteX3" fmla="*/ 234950 w 548567"/>
              <a:gd name="connsiteY3" fmla="*/ 2505 h 504155"/>
              <a:gd name="connsiteX4" fmla="*/ 101600 w 548567"/>
              <a:gd name="connsiteY4" fmla="*/ 262855 h 504155"/>
              <a:gd name="connsiteX0" fmla="*/ 0 w 548567"/>
              <a:gd name="connsiteY0" fmla="*/ 504155 h 504155"/>
              <a:gd name="connsiteX1" fmla="*/ 101600 w 548567"/>
              <a:gd name="connsiteY1" fmla="*/ 373980 h 504155"/>
              <a:gd name="connsiteX2" fmla="*/ 523875 w 548567"/>
              <a:gd name="connsiteY2" fmla="*/ 158080 h 504155"/>
              <a:gd name="connsiteX3" fmla="*/ 234950 w 548567"/>
              <a:gd name="connsiteY3" fmla="*/ 2505 h 504155"/>
              <a:gd name="connsiteX4" fmla="*/ 101600 w 548567"/>
              <a:gd name="connsiteY4" fmla="*/ 262855 h 504155"/>
              <a:gd name="connsiteX0" fmla="*/ 0 w 547398"/>
              <a:gd name="connsiteY0" fmla="*/ 528413 h 528413"/>
              <a:gd name="connsiteX1" fmla="*/ 101600 w 547398"/>
              <a:gd name="connsiteY1" fmla="*/ 398238 h 528413"/>
              <a:gd name="connsiteX2" fmla="*/ 523875 w 547398"/>
              <a:gd name="connsiteY2" fmla="*/ 182338 h 528413"/>
              <a:gd name="connsiteX3" fmla="*/ 234950 w 547398"/>
              <a:gd name="connsiteY3" fmla="*/ 26763 h 528413"/>
              <a:gd name="connsiteX4" fmla="*/ 101600 w 547398"/>
              <a:gd name="connsiteY4" fmla="*/ 287113 h 528413"/>
              <a:gd name="connsiteX0" fmla="*/ 0 w 555301"/>
              <a:gd name="connsiteY0" fmla="*/ 532228 h 532228"/>
              <a:gd name="connsiteX1" fmla="*/ 101600 w 555301"/>
              <a:gd name="connsiteY1" fmla="*/ 402053 h 532228"/>
              <a:gd name="connsiteX2" fmla="*/ 523875 w 555301"/>
              <a:gd name="connsiteY2" fmla="*/ 186153 h 532228"/>
              <a:gd name="connsiteX3" fmla="*/ 234950 w 555301"/>
              <a:gd name="connsiteY3" fmla="*/ 30578 h 532228"/>
              <a:gd name="connsiteX4" fmla="*/ 101600 w 555301"/>
              <a:gd name="connsiteY4" fmla="*/ 290928 h 532228"/>
              <a:gd name="connsiteX0" fmla="*/ 0 w 548921"/>
              <a:gd name="connsiteY0" fmla="*/ 519778 h 519778"/>
              <a:gd name="connsiteX1" fmla="*/ 101600 w 548921"/>
              <a:gd name="connsiteY1" fmla="*/ 389603 h 519778"/>
              <a:gd name="connsiteX2" fmla="*/ 523875 w 548921"/>
              <a:gd name="connsiteY2" fmla="*/ 173703 h 519778"/>
              <a:gd name="connsiteX3" fmla="*/ 234950 w 548921"/>
              <a:gd name="connsiteY3" fmla="*/ 18128 h 519778"/>
              <a:gd name="connsiteX4" fmla="*/ 101600 w 548921"/>
              <a:gd name="connsiteY4" fmla="*/ 278478 h 519778"/>
              <a:gd name="connsiteX0" fmla="*/ 0 w 524172"/>
              <a:gd name="connsiteY0" fmla="*/ 533098 h 533098"/>
              <a:gd name="connsiteX1" fmla="*/ 101600 w 524172"/>
              <a:gd name="connsiteY1" fmla="*/ 402923 h 533098"/>
              <a:gd name="connsiteX2" fmla="*/ 523875 w 524172"/>
              <a:gd name="connsiteY2" fmla="*/ 187023 h 533098"/>
              <a:gd name="connsiteX3" fmla="*/ 234950 w 524172"/>
              <a:gd name="connsiteY3" fmla="*/ 31448 h 533098"/>
              <a:gd name="connsiteX4" fmla="*/ 101600 w 524172"/>
              <a:gd name="connsiteY4" fmla="*/ 291798 h 533098"/>
              <a:gd name="connsiteX0" fmla="*/ 0 w 531040"/>
              <a:gd name="connsiteY0" fmla="*/ 522354 h 522354"/>
              <a:gd name="connsiteX1" fmla="*/ 101600 w 531040"/>
              <a:gd name="connsiteY1" fmla="*/ 392179 h 522354"/>
              <a:gd name="connsiteX2" fmla="*/ 523875 w 531040"/>
              <a:gd name="connsiteY2" fmla="*/ 176279 h 522354"/>
              <a:gd name="connsiteX3" fmla="*/ 234950 w 531040"/>
              <a:gd name="connsiteY3" fmla="*/ 20704 h 522354"/>
              <a:gd name="connsiteX4" fmla="*/ 101600 w 531040"/>
              <a:gd name="connsiteY4" fmla="*/ 281054 h 522354"/>
              <a:gd name="connsiteX0" fmla="*/ 0 w 534215"/>
              <a:gd name="connsiteY0" fmla="*/ 500129 h 500129"/>
              <a:gd name="connsiteX1" fmla="*/ 104775 w 534215"/>
              <a:gd name="connsiteY1" fmla="*/ 392179 h 500129"/>
              <a:gd name="connsiteX2" fmla="*/ 527050 w 534215"/>
              <a:gd name="connsiteY2" fmla="*/ 176279 h 500129"/>
              <a:gd name="connsiteX3" fmla="*/ 238125 w 534215"/>
              <a:gd name="connsiteY3" fmla="*/ 20704 h 500129"/>
              <a:gd name="connsiteX4" fmla="*/ 104775 w 534215"/>
              <a:gd name="connsiteY4" fmla="*/ 281054 h 500129"/>
              <a:gd name="connsiteX0" fmla="*/ 0 w 524690"/>
              <a:gd name="connsiteY0" fmla="*/ 512829 h 512829"/>
              <a:gd name="connsiteX1" fmla="*/ 95250 w 524690"/>
              <a:gd name="connsiteY1" fmla="*/ 392179 h 512829"/>
              <a:gd name="connsiteX2" fmla="*/ 517525 w 524690"/>
              <a:gd name="connsiteY2" fmla="*/ 176279 h 512829"/>
              <a:gd name="connsiteX3" fmla="*/ 228600 w 524690"/>
              <a:gd name="connsiteY3" fmla="*/ 20704 h 512829"/>
              <a:gd name="connsiteX4" fmla="*/ 95250 w 524690"/>
              <a:gd name="connsiteY4" fmla="*/ 281054 h 512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4690" h="512829">
                <a:moveTo>
                  <a:pt x="0" y="512829"/>
                </a:moveTo>
                <a:cubicBezTo>
                  <a:pt x="7144" y="476581"/>
                  <a:pt x="8996" y="448271"/>
                  <a:pt x="95250" y="392179"/>
                </a:cubicBezTo>
                <a:cubicBezTo>
                  <a:pt x="181504" y="336087"/>
                  <a:pt x="463550" y="298517"/>
                  <a:pt x="517525" y="176279"/>
                </a:cubicBezTo>
                <a:cubicBezTo>
                  <a:pt x="571500" y="54041"/>
                  <a:pt x="305329" y="-44384"/>
                  <a:pt x="228600" y="20704"/>
                </a:cubicBezTo>
                <a:cubicBezTo>
                  <a:pt x="151871" y="85792"/>
                  <a:pt x="161660" y="126537"/>
                  <a:pt x="95250" y="281054"/>
                </a:cubicBezTo>
              </a:path>
            </a:pathLst>
          </a:custGeom>
          <a:noFill/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1246189" y="3252202"/>
            <a:ext cx="3442626" cy="619711"/>
          </a:xfrm>
          <a:custGeom>
            <a:avLst/>
            <a:gdLst>
              <a:gd name="connsiteX0" fmla="*/ 52099 w 3488375"/>
              <a:gd name="connsiteY0" fmla="*/ 619711 h 619711"/>
              <a:gd name="connsiteX1" fmla="*/ 233074 w 3488375"/>
              <a:gd name="connsiteY1" fmla="*/ 343486 h 619711"/>
              <a:gd name="connsiteX2" fmla="*/ 1895186 w 3488375"/>
              <a:gd name="connsiteY2" fmla="*/ 295861 h 619711"/>
              <a:gd name="connsiteX3" fmla="*/ 3171536 w 3488375"/>
              <a:gd name="connsiteY3" fmla="*/ 376823 h 619711"/>
              <a:gd name="connsiteX4" fmla="*/ 3457286 w 3488375"/>
              <a:gd name="connsiteY4" fmla="*/ 162511 h 619711"/>
              <a:gd name="connsiteX5" fmla="*/ 2619086 w 3488375"/>
              <a:gd name="connsiteY5" fmla="*/ 586 h 619711"/>
              <a:gd name="connsiteX6" fmla="*/ 2252374 w 3488375"/>
              <a:gd name="connsiteY6" fmla="*/ 219661 h 619711"/>
              <a:gd name="connsiteX0" fmla="*/ 18933 w 3455209"/>
              <a:gd name="connsiteY0" fmla="*/ 619711 h 619711"/>
              <a:gd name="connsiteX1" fmla="*/ 353472 w 3455209"/>
              <a:gd name="connsiteY1" fmla="*/ 315565 h 619711"/>
              <a:gd name="connsiteX2" fmla="*/ 1862020 w 3455209"/>
              <a:gd name="connsiteY2" fmla="*/ 295861 h 619711"/>
              <a:gd name="connsiteX3" fmla="*/ 3138370 w 3455209"/>
              <a:gd name="connsiteY3" fmla="*/ 376823 h 619711"/>
              <a:gd name="connsiteX4" fmla="*/ 3424120 w 3455209"/>
              <a:gd name="connsiteY4" fmla="*/ 162511 h 619711"/>
              <a:gd name="connsiteX5" fmla="*/ 2585920 w 3455209"/>
              <a:gd name="connsiteY5" fmla="*/ 586 h 619711"/>
              <a:gd name="connsiteX6" fmla="*/ 2219208 w 3455209"/>
              <a:gd name="connsiteY6" fmla="*/ 219661 h 619711"/>
              <a:gd name="connsiteX0" fmla="*/ 18399 w 3461025"/>
              <a:gd name="connsiteY0" fmla="*/ 619711 h 619711"/>
              <a:gd name="connsiteX1" fmla="*/ 359288 w 3461025"/>
              <a:gd name="connsiteY1" fmla="*/ 315565 h 619711"/>
              <a:gd name="connsiteX2" fmla="*/ 1867836 w 3461025"/>
              <a:gd name="connsiteY2" fmla="*/ 295861 h 619711"/>
              <a:gd name="connsiteX3" fmla="*/ 3144186 w 3461025"/>
              <a:gd name="connsiteY3" fmla="*/ 376823 h 619711"/>
              <a:gd name="connsiteX4" fmla="*/ 3429936 w 3461025"/>
              <a:gd name="connsiteY4" fmla="*/ 162511 h 619711"/>
              <a:gd name="connsiteX5" fmla="*/ 2591736 w 3461025"/>
              <a:gd name="connsiteY5" fmla="*/ 586 h 619711"/>
              <a:gd name="connsiteX6" fmla="*/ 2225024 w 3461025"/>
              <a:gd name="connsiteY6" fmla="*/ 219661 h 619711"/>
              <a:gd name="connsiteX0" fmla="*/ 0 w 3442626"/>
              <a:gd name="connsiteY0" fmla="*/ 619711 h 619711"/>
              <a:gd name="connsiteX1" fmla="*/ 340889 w 3442626"/>
              <a:gd name="connsiteY1" fmla="*/ 315565 h 619711"/>
              <a:gd name="connsiteX2" fmla="*/ 1849437 w 3442626"/>
              <a:gd name="connsiteY2" fmla="*/ 295861 h 619711"/>
              <a:gd name="connsiteX3" fmla="*/ 3125787 w 3442626"/>
              <a:gd name="connsiteY3" fmla="*/ 376823 h 619711"/>
              <a:gd name="connsiteX4" fmla="*/ 3411537 w 3442626"/>
              <a:gd name="connsiteY4" fmla="*/ 162511 h 619711"/>
              <a:gd name="connsiteX5" fmla="*/ 2573337 w 3442626"/>
              <a:gd name="connsiteY5" fmla="*/ 586 h 619711"/>
              <a:gd name="connsiteX6" fmla="*/ 2206625 w 3442626"/>
              <a:gd name="connsiteY6" fmla="*/ 219661 h 619711"/>
              <a:gd name="connsiteX0" fmla="*/ 0 w 3442626"/>
              <a:gd name="connsiteY0" fmla="*/ 619711 h 619711"/>
              <a:gd name="connsiteX1" fmla="*/ 344064 w 3442626"/>
              <a:gd name="connsiteY1" fmla="*/ 328265 h 619711"/>
              <a:gd name="connsiteX2" fmla="*/ 1849437 w 3442626"/>
              <a:gd name="connsiteY2" fmla="*/ 295861 h 619711"/>
              <a:gd name="connsiteX3" fmla="*/ 3125787 w 3442626"/>
              <a:gd name="connsiteY3" fmla="*/ 376823 h 619711"/>
              <a:gd name="connsiteX4" fmla="*/ 3411537 w 3442626"/>
              <a:gd name="connsiteY4" fmla="*/ 162511 h 619711"/>
              <a:gd name="connsiteX5" fmla="*/ 2573337 w 3442626"/>
              <a:gd name="connsiteY5" fmla="*/ 586 h 619711"/>
              <a:gd name="connsiteX6" fmla="*/ 2206625 w 3442626"/>
              <a:gd name="connsiteY6" fmla="*/ 219661 h 619711"/>
              <a:gd name="connsiteX0" fmla="*/ 0 w 3442626"/>
              <a:gd name="connsiteY0" fmla="*/ 619711 h 619711"/>
              <a:gd name="connsiteX1" fmla="*/ 344064 w 3442626"/>
              <a:gd name="connsiteY1" fmla="*/ 328265 h 619711"/>
              <a:gd name="connsiteX2" fmla="*/ 1849437 w 3442626"/>
              <a:gd name="connsiteY2" fmla="*/ 311736 h 619711"/>
              <a:gd name="connsiteX3" fmla="*/ 3125787 w 3442626"/>
              <a:gd name="connsiteY3" fmla="*/ 376823 h 619711"/>
              <a:gd name="connsiteX4" fmla="*/ 3411537 w 3442626"/>
              <a:gd name="connsiteY4" fmla="*/ 162511 h 619711"/>
              <a:gd name="connsiteX5" fmla="*/ 2573337 w 3442626"/>
              <a:gd name="connsiteY5" fmla="*/ 586 h 619711"/>
              <a:gd name="connsiteX6" fmla="*/ 2206625 w 3442626"/>
              <a:gd name="connsiteY6" fmla="*/ 219661 h 619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42626" h="619711">
                <a:moveTo>
                  <a:pt x="0" y="619711"/>
                </a:moveTo>
                <a:cubicBezTo>
                  <a:pt x="41672" y="489536"/>
                  <a:pt x="35825" y="379594"/>
                  <a:pt x="344064" y="328265"/>
                </a:cubicBezTo>
                <a:cubicBezTo>
                  <a:pt x="652304" y="276936"/>
                  <a:pt x="1385817" y="303643"/>
                  <a:pt x="1849437" y="311736"/>
                </a:cubicBezTo>
                <a:cubicBezTo>
                  <a:pt x="2313058" y="319829"/>
                  <a:pt x="2865437" y="401694"/>
                  <a:pt x="3125787" y="376823"/>
                </a:cubicBezTo>
                <a:cubicBezTo>
                  <a:pt x="3386137" y="351952"/>
                  <a:pt x="3503612" y="225217"/>
                  <a:pt x="3411537" y="162511"/>
                </a:cubicBezTo>
                <a:cubicBezTo>
                  <a:pt x="3319462" y="99805"/>
                  <a:pt x="2774156" y="-8939"/>
                  <a:pt x="2573337" y="586"/>
                </a:cubicBezTo>
                <a:cubicBezTo>
                  <a:pt x="2372518" y="10111"/>
                  <a:pt x="2289571" y="114886"/>
                  <a:pt x="2206625" y="219661"/>
                </a:cubicBezTo>
              </a:path>
            </a:pathLst>
          </a:custGeom>
          <a:noFill/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23525" y="2680874"/>
            <a:ext cx="844910" cy="230791"/>
          </a:xfrm>
          <a:prstGeom prst="rect">
            <a:avLst/>
          </a:prstGeom>
          <a:solidFill>
            <a:srgbClr val="C00000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HelveticaNeue LT 55 Roman" pitchFamily="2" charset="0"/>
              </a:rPr>
              <a:t>cars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02430" y="3446661"/>
            <a:ext cx="844910" cy="230791"/>
          </a:xfrm>
          <a:prstGeom prst="rect">
            <a:avLst/>
          </a:prstGeom>
          <a:solidFill>
            <a:srgbClr val="0070C0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HelveticaNeue LT 55 Roman" pitchFamily="2" charset="0"/>
              </a:rPr>
              <a:t>buses</a:t>
            </a:r>
          </a:p>
        </p:txBody>
      </p:sp>
      <p:pic>
        <p:nvPicPr>
          <p:cNvPr id="1028" name="Picture 4" descr="http://images1.wikia.nocookie.net/__cb20080620234805/avatar/de/images/6/6c/Attention_Sign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2327" y="3008664"/>
            <a:ext cx="345645" cy="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images1.wikia.nocookie.net/__cb20080620234805/avatar/de/images/6/6c/Attention_Sign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7784" y="3229436"/>
            <a:ext cx="345645" cy="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images1.wikia.nocookie.net/__cb20080620234805/avatar/de/images/6/6c/Attention_Sign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811" y="3762305"/>
            <a:ext cx="345645" cy="30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 rot="649238">
            <a:off x="6146605" y="129746"/>
            <a:ext cx="1574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Woodburn </a:t>
            </a:r>
            <a:r>
              <a:rPr lang="en-US" sz="1600" dirty="0" err="1" smtClean="0"/>
              <a:t>Dr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 rot="1156737">
            <a:off x="1487860" y="4166375"/>
            <a:ext cx="1574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Berkmar</a:t>
            </a:r>
            <a:r>
              <a:rPr lang="en-US" sz="1600" dirty="0" smtClean="0"/>
              <a:t> </a:t>
            </a:r>
            <a:r>
              <a:rPr lang="en-US" sz="1600" dirty="0" err="1" smtClean="0"/>
              <a:t>Dr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285339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5" grpId="0" animBg="1"/>
      <p:bldP spid="6" grpId="0" animBg="1"/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915" y="0"/>
            <a:ext cx="9145914" cy="468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-75005" y="-39790"/>
            <a:ext cx="9294010" cy="4720624"/>
          </a:xfrm>
          <a:prstGeom prst="rect">
            <a:avLst/>
          </a:prstGeom>
          <a:solidFill>
            <a:schemeClr val="bg1">
              <a:alpha val="56000"/>
            </a:schemeClr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ite </a:t>
            </a:r>
            <a:r>
              <a:rPr lang="en-US" dirty="0"/>
              <a:t>p</a:t>
            </a:r>
            <a:r>
              <a:rPr lang="en-US" dirty="0" smtClean="0"/>
              <a:t>lan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2354580" y="1463040"/>
            <a:ext cx="2720340" cy="1722120"/>
          </a:xfrm>
          <a:custGeom>
            <a:avLst/>
            <a:gdLst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44040 w 2720340"/>
              <a:gd name="connsiteY13" fmla="*/ 876300 h 1722120"/>
              <a:gd name="connsiteX14" fmla="*/ 1836420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97280 w 2720340"/>
              <a:gd name="connsiteY27" fmla="*/ 998220 h 1722120"/>
              <a:gd name="connsiteX28" fmla="*/ 990600 w 2720340"/>
              <a:gd name="connsiteY28" fmla="*/ 1234440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8321 w 2720340"/>
              <a:gd name="connsiteY13" fmla="*/ 847725 h 1722120"/>
              <a:gd name="connsiteX14" fmla="*/ 1836420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97280 w 2720340"/>
              <a:gd name="connsiteY27" fmla="*/ 998220 h 1722120"/>
              <a:gd name="connsiteX28" fmla="*/ 990600 w 2720340"/>
              <a:gd name="connsiteY28" fmla="*/ 1234440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8321 w 2720340"/>
              <a:gd name="connsiteY13" fmla="*/ 847725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97280 w 2720340"/>
              <a:gd name="connsiteY27" fmla="*/ 998220 h 1722120"/>
              <a:gd name="connsiteX28" fmla="*/ 990600 w 2720340"/>
              <a:gd name="connsiteY28" fmla="*/ 1234440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97280 w 2720340"/>
              <a:gd name="connsiteY27" fmla="*/ 998220 h 1722120"/>
              <a:gd name="connsiteX28" fmla="*/ 990600 w 2720340"/>
              <a:gd name="connsiteY28" fmla="*/ 1234440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97280 w 2720340"/>
              <a:gd name="connsiteY27" fmla="*/ 99822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93420 w 2720340"/>
              <a:gd name="connsiteY2" fmla="*/ 640080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49655 w 2720340"/>
              <a:gd name="connsiteY27" fmla="*/ 97917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67226 w 2720340"/>
              <a:gd name="connsiteY2" fmla="*/ 635317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303020 w 2720340"/>
              <a:gd name="connsiteY7" fmla="*/ 457200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49655 w 2720340"/>
              <a:gd name="connsiteY27" fmla="*/ 97917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67226 w 2720340"/>
              <a:gd name="connsiteY2" fmla="*/ 635317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279207 w 2720340"/>
              <a:gd name="connsiteY7" fmla="*/ 442913 h 1722120"/>
              <a:gd name="connsiteX8" fmla="*/ 1440180 w 2720340"/>
              <a:gd name="connsiteY8" fmla="*/ 472440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49655 w 2720340"/>
              <a:gd name="connsiteY27" fmla="*/ 97917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67226 w 2720340"/>
              <a:gd name="connsiteY2" fmla="*/ 635317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279207 w 2720340"/>
              <a:gd name="connsiteY7" fmla="*/ 442913 h 1722120"/>
              <a:gd name="connsiteX8" fmla="*/ 1454468 w 2720340"/>
              <a:gd name="connsiteY8" fmla="*/ 484346 h 1722120"/>
              <a:gd name="connsiteX9" fmla="*/ 1554480 w 2720340"/>
              <a:gd name="connsiteY9" fmla="*/ 228600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49655 w 2720340"/>
              <a:gd name="connsiteY27" fmla="*/ 97917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  <a:gd name="connsiteX0" fmla="*/ 0 w 2720340"/>
              <a:gd name="connsiteY0" fmla="*/ 922020 h 1722120"/>
              <a:gd name="connsiteX1" fmla="*/ 160020 w 2720340"/>
              <a:gd name="connsiteY1" fmla="*/ 533400 h 1722120"/>
              <a:gd name="connsiteX2" fmla="*/ 667226 w 2720340"/>
              <a:gd name="connsiteY2" fmla="*/ 635317 h 1722120"/>
              <a:gd name="connsiteX3" fmla="*/ 723900 w 2720340"/>
              <a:gd name="connsiteY3" fmla="*/ 518160 h 1722120"/>
              <a:gd name="connsiteX4" fmla="*/ 243840 w 2720340"/>
              <a:gd name="connsiteY4" fmla="*/ 403860 h 1722120"/>
              <a:gd name="connsiteX5" fmla="*/ 419100 w 2720340"/>
              <a:gd name="connsiteY5" fmla="*/ 0 h 1722120"/>
              <a:gd name="connsiteX6" fmla="*/ 1379220 w 2720340"/>
              <a:gd name="connsiteY6" fmla="*/ 228600 h 1722120"/>
              <a:gd name="connsiteX7" fmla="*/ 1279207 w 2720340"/>
              <a:gd name="connsiteY7" fmla="*/ 442913 h 1722120"/>
              <a:gd name="connsiteX8" fmla="*/ 1454468 w 2720340"/>
              <a:gd name="connsiteY8" fmla="*/ 484346 h 1722120"/>
              <a:gd name="connsiteX9" fmla="*/ 1571149 w 2720340"/>
              <a:gd name="connsiteY9" fmla="*/ 235744 h 1722120"/>
              <a:gd name="connsiteX10" fmla="*/ 2522220 w 2720340"/>
              <a:gd name="connsiteY10" fmla="*/ 464820 h 1722120"/>
              <a:gd name="connsiteX11" fmla="*/ 2506980 w 2720340"/>
              <a:gd name="connsiteY11" fmla="*/ 624840 h 1722120"/>
              <a:gd name="connsiteX12" fmla="*/ 2346960 w 2720340"/>
              <a:gd name="connsiteY12" fmla="*/ 990600 h 1722120"/>
              <a:gd name="connsiteX13" fmla="*/ 1803558 w 2720340"/>
              <a:gd name="connsiteY13" fmla="*/ 854868 h 1722120"/>
              <a:gd name="connsiteX14" fmla="*/ 1784033 w 2720340"/>
              <a:gd name="connsiteY14" fmla="*/ 899160 h 1722120"/>
              <a:gd name="connsiteX15" fmla="*/ 2080260 w 2720340"/>
              <a:gd name="connsiteY15" fmla="*/ 975360 h 1722120"/>
              <a:gd name="connsiteX16" fmla="*/ 2049780 w 2720340"/>
              <a:gd name="connsiteY16" fmla="*/ 1051560 h 1722120"/>
              <a:gd name="connsiteX17" fmla="*/ 2240280 w 2720340"/>
              <a:gd name="connsiteY17" fmla="*/ 1104900 h 1722120"/>
              <a:gd name="connsiteX18" fmla="*/ 2255520 w 2720340"/>
              <a:gd name="connsiteY18" fmla="*/ 1043940 h 1722120"/>
              <a:gd name="connsiteX19" fmla="*/ 2720340 w 2720340"/>
              <a:gd name="connsiteY19" fmla="*/ 1143000 h 1722120"/>
              <a:gd name="connsiteX20" fmla="*/ 2712720 w 2720340"/>
              <a:gd name="connsiteY20" fmla="*/ 1287780 h 1722120"/>
              <a:gd name="connsiteX21" fmla="*/ 2545080 w 2720340"/>
              <a:gd name="connsiteY21" fmla="*/ 1722120 h 1722120"/>
              <a:gd name="connsiteX22" fmla="*/ 2019300 w 2720340"/>
              <a:gd name="connsiteY22" fmla="*/ 1615440 h 1722120"/>
              <a:gd name="connsiteX23" fmla="*/ 1965960 w 2720340"/>
              <a:gd name="connsiteY23" fmla="*/ 1668780 h 1722120"/>
              <a:gd name="connsiteX24" fmla="*/ 1485900 w 2720340"/>
              <a:gd name="connsiteY24" fmla="*/ 1554480 h 1722120"/>
              <a:gd name="connsiteX25" fmla="*/ 1447800 w 2720340"/>
              <a:gd name="connsiteY25" fmla="*/ 1409700 h 1722120"/>
              <a:gd name="connsiteX26" fmla="*/ 1592580 w 2720340"/>
              <a:gd name="connsiteY26" fmla="*/ 1104900 h 1722120"/>
              <a:gd name="connsiteX27" fmla="*/ 1049655 w 2720340"/>
              <a:gd name="connsiteY27" fmla="*/ 979170 h 1722120"/>
              <a:gd name="connsiteX28" fmla="*/ 935831 w 2720340"/>
              <a:gd name="connsiteY28" fmla="*/ 1229678 h 1722120"/>
              <a:gd name="connsiteX29" fmla="*/ 15240 w 2720340"/>
              <a:gd name="connsiteY29" fmla="*/ 1028700 h 1722120"/>
              <a:gd name="connsiteX30" fmla="*/ 0 w 2720340"/>
              <a:gd name="connsiteY30" fmla="*/ 922020 h 1722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720340" h="1722120">
                <a:moveTo>
                  <a:pt x="0" y="922020"/>
                </a:moveTo>
                <a:lnTo>
                  <a:pt x="160020" y="533400"/>
                </a:lnTo>
                <a:lnTo>
                  <a:pt x="667226" y="635317"/>
                </a:lnTo>
                <a:lnTo>
                  <a:pt x="723900" y="518160"/>
                </a:lnTo>
                <a:lnTo>
                  <a:pt x="243840" y="403860"/>
                </a:lnTo>
                <a:lnTo>
                  <a:pt x="419100" y="0"/>
                </a:lnTo>
                <a:lnTo>
                  <a:pt x="1379220" y="228600"/>
                </a:lnTo>
                <a:lnTo>
                  <a:pt x="1279207" y="442913"/>
                </a:lnTo>
                <a:lnTo>
                  <a:pt x="1454468" y="484346"/>
                </a:lnTo>
                <a:lnTo>
                  <a:pt x="1571149" y="235744"/>
                </a:lnTo>
                <a:lnTo>
                  <a:pt x="2522220" y="464820"/>
                </a:lnTo>
                <a:lnTo>
                  <a:pt x="2506980" y="624840"/>
                </a:lnTo>
                <a:lnTo>
                  <a:pt x="2346960" y="990600"/>
                </a:lnTo>
                <a:lnTo>
                  <a:pt x="1803558" y="854868"/>
                </a:lnTo>
                <a:lnTo>
                  <a:pt x="1784033" y="899160"/>
                </a:lnTo>
                <a:lnTo>
                  <a:pt x="2080260" y="975360"/>
                </a:lnTo>
                <a:lnTo>
                  <a:pt x="2049780" y="1051560"/>
                </a:lnTo>
                <a:lnTo>
                  <a:pt x="2240280" y="1104900"/>
                </a:lnTo>
                <a:lnTo>
                  <a:pt x="2255520" y="1043940"/>
                </a:lnTo>
                <a:lnTo>
                  <a:pt x="2720340" y="1143000"/>
                </a:lnTo>
                <a:lnTo>
                  <a:pt x="2712720" y="1287780"/>
                </a:lnTo>
                <a:lnTo>
                  <a:pt x="2545080" y="1722120"/>
                </a:lnTo>
                <a:lnTo>
                  <a:pt x="2019300" y="1615440"/>
                </a:lnTo>
                <a:lnTo>
                  <a:pt x="1965960" y="1668780"/>
                </a:lnTo>
                <a:lnTo>
                  <a:pt x="1485900" y="1554480"/>
                </a:lnTo>
                <a:lnTo>
                  <a:pt x="1447800" y="1409700"/>
                </a:lnTo>
                <a:lnTo>
                  <a:pt x="1592580" y="1104900"/>
                </a:lnTo>
                <a:lnTo>
                  <a:pt x="1049655" y="979170"/>
                </a:lnTo>
                <a:lnTo>
                  <a:pt x="935831" y="1229678"/>
                </a:lnTo>
                <a:lnTo>
                  <a:pt x="15240" y="1028700"/>
                </a:lnTo>
                <a:lnTo>
                  <a:pt x="0" y="922020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9598" y="3807449"/>
            <a:ext cx="844910" cy="230791"/>
          </a:xfrm>
          <a:prstGeom prst="rect">
            <a:avLst/>
          </a:prstGeom>
          <a:solidFill>
            <a:srgbClr val="C00000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HelveticaNeue LT 55 Roman" pitchFamily="2" charset="0"/>
              </a:rPr>
              <a:t>cars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7730945" y="229045"/>
            <a:ext cx="844910" cy="230791"/>
          </a:xfrm>
          <a:prstGeom prst="rect">
            <a:avLst/>
          </a:prstGeom>
          <a:solidFill>
            <a:srgbClr val="0070C0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HelveticaNeue LT 55 Roman" pitchFamily="2" charset="0"/>
              </a:rPr>
              <a:t>buses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5224885" y="651499"/>
            <a:ext cx="2928515" cy="2183568"/>
            <a:chOff x="5224885" y="651499"/>
            <a:chExt cx="2928515" cy="218356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Freeform 12"/>
            <p:cNvSpPr/>
            <p:nvPr/>
          </p:nvSpPr>
          <p:spPr>
            <a:xfrm>
              <a:off x="5224885" y="2193458"/>
              <a:ext cx="1087965" cy="641609"/>
            </a:xfrm>
            <a:custGeom>
              <a:avLst/>
              <a:gdLst>
                <a:gd name="connsiteX0" fmla="*/ 990600 w 1047750"/>
                <a:gd name="connsiteY0" fmla="*/ 628650 h 628650"/>
                <a:gd name="connsiteX1" fmla="*/ 0 w 1047750"/>
                <a:gd name="connsiteY1" fmla="*/ 395287 h 628650"/>
                <a:gd name="connsiteX2" fmla="*/ 133350 w 1047750"/>
                <a:gd name="connsiteY2" fmla="*/ 0 h 628650"/>
                <a:gd name="connsiteX3" fmla="*/ 833437 w 1047750"/>
                <a:gd name="connsiteY3" fmla="*/ 180975 h 628650"/>
                <a:gd name="connsiteX4" fmla="*/ 1019175 w 1047750"/>
                <a:gd name="connsiteY4" fmla="*/ 500062 h 628650"/>
                <a:gd name="connsiteX5" fmla="*/ 1047750 w 1047750"/>
                <a:gd name="connsiteY5" fmla="*/ 576262 h 628650"/>
                <a:gd name="connsiteX6" fmla="*/ 1047750 w 1047750"/>
                <a:gd name="connsiteY6" fmla="*/ 576262 h 628650"/>
                <a:gd name="connsiteX7" fmla="*/ 1042987 w 1047750"/>
                <a:gd name="connsiteY7" fmla="*/ 576262 h 628650"/>
                <a:gd name="connsiteX0" fmla="*/ 1026290 w 1083440"/>
                <a:gd name="connsiteY0" fmla="*/ 628650 h 628650"/>
                <a:gd name="connsiteX1" fmla="*/ 35690 w 1083440"/>
                <a:gd name="connsiteY1" fmla="*/ 395287 h 628650"/>
                <a:gd name="connsiteX2" fmla="*/ 169040 w 1083440"/>
                <a:gd name="connsiteY2" fmla="*/ 0 h 628650"/>
                <a:gd name="connsiteX3" fmla="*/ 869127 w 1083440"/>
                <a:gd name="connsiteY3" fmla="*/ 180975 h 628650"/>
                <a:gd name="connsiteX4" fmla="*/ 1054865 w 1083440"/>
                <a:gd name="connsiteY4" fmla="*/ 500062 h 628650"/>
                <a:gd name="connsiteX5" fmla="*/ 1083440 w 1083440"/>
                <a:gd name="connsiteY5" fmla="*/ 576262 h 628650"/>
                <a:gd name="connsiteX6" fmla="*/ 1083440 w 1083440"/>
                <a:gd name="connsiteY6" fmla="*/ 576262 h 628650"/>
                <a:gd name="connsiteX7" fmla="*/ 1078677 w 1083440"/>
                <a:gd name="connsiteY7" fmla="*/ 576262 h 628650"/>
                <a:gd name="connsiteX0" fmla="*/ 1051030 w 1108180"/>
                <a:gd name="connsiteY0" fmla="*/ 639522 h 639522"/>
                <a:gd name="connsiteX1" fmla="*/ 60430 w 1108180"/>
                <a:gd name="connsiteY1" fmla="*/ 406159 h 639522"/>
                <a:gd name="connsiteX2" fmla="*/ 193780 w 1108180"/>
                <a:gd name="connsiteY2" fmla="*/ 10872 h 639522"/>
                <a:gd name="connsiteX3" fmla="*/ 893867 w 1108180"/>
                <a:gd name="connsiteY3" fmla="*/ 191847 h 639522"/>
                <a:gd name="connsiteX4" fmla="*/ 1079605 w 1108180"/>
                <a:gd name="connsiteY4" fmla="*/ 510934 h 639522"/>
                <a:gd name="connsiteX5" fmla="*/ 1108180 w 1108180"/>
                <a:gd name="connsiteY5" fmla="*/ 587134 h 639522"/>
                <a:gd name="connsiteX6" fmla="*/ 1108180 w 1108180"/>
                <a:gd name="connsiteY6" fmla="*/ 587134 h 639522"/>
                <a:gd name="connsiteX7" fmla="*/ 1103417 w 1108180"/>
                <a:gd name="connsiteY7" fmla="*/ 587134 h 639522"/>
                <a:gd name="connsiteX0" fmla="*/ 1051030 w 1108180"/>
                <a:gd name="connsiteY0" fmla="*/ 639522 h 639522"/>
                <a:gd name="connsiteX1" fmla="*/ 60430 w 1108180"/>
                <a:gd name="connsiteY1" fmla="*/ 406159 h 639522"/>
                <a:gd name="connsiteX2" fmla="*/ 193780 w 1108180"/>
                <a:gd name="connsiteY2" fmla="*/ 10872 h 639522"/>
                <a:gd name="connsiteX3" fmla="*/ 893867 w 1108180"/>
                <a:gd name="connsiteY3" fmla="*/ 191847 h 639522"/>
                <a:gd name="connsiteX4" fmla="*/ 1079605 w 1108180"/>
                <a:gd name="connsiteY4" fmla="*/ 510934 h 639522"/>
                <a:gd name="connsiteX5" fmla="*/ 1108180 w 1108180"/>
                <a:gd name="connsiteY5" fmla="*/ 587134 h 639522"/>
                <a:gd name="connsiteX6" fmla="*/ 1108180 w 1108180"/>
                <a:gd name="connsiteY6" fmla="*/ 587134 h 639522"/>
                <a:gd name="connsiteX7" fmla="*/ 1103417 w 1108180"/>
                <a:gd name="connsiteY7" fmla="*/ 587134 h 639522"/>
                <a:gd name="connsiteX0" fmla="*/ 1051030 w 1108180"/>
                <a:gd name="connsiteY0" fmla="*/ 641609 h 641609"/>
                <a:gd name="connsiteX1" fmla="*/ 60430 w 1108180"/>
                <a:gd name="connsiteY1" fmla="*/ 408246 h 641609"/>
                <a:gd name="connsiteX2" fmla="*/ 193780 w 1108180"/>
                <a:gd name="connsiteY2" fmla="*/ 12959 h 641609"/>
                <a:gd name="connsiteX3" fmla="*/ 893867 w 1108180"/>
                <a:gd name="connsiteY3" fmla="*/ 193934 h 641609"/>
                <a:gd name="connsiteX4" fmla="*/ 1079605 w 1108180"/>
                <a:gd name="connsiteY4" fmla="*/ 513021 h 641609"/>
                <a:gd name="connsiteX5" fmla="*/ 1108180 w 1108180"/>
                <a:gd name="connsiteY5" fmla="*/ 589221 h 641609"/>
                <a:gd name="connsiteX6" fmla="*/ 1108180 w 1108180"/>
                <a:gd name="connsiteY6" fmla="*/ 589221 h 641609"/>
                <a:gd name="connsiteX7" fmla="*/ 1103417 w 1108180"/>
                <a:gd name="connsiteY7" fmla="*/ 589221 h 641609"/>
                <a:gd name="connsiteX0" fmla="*/ 1051030 w 1108180"/>
                <a:gd name="connsiteY0" fmla="*/ 641609 h 646371"/>
                <a:gd name="connsiteX1" fmla="*/ 60430 w 1108180"/>
                <a:gd name="connsiteY1" fmla="*/ 408246 h 646371"/>
                <a:gd name="connsiteX2" fmla="*/ 193780 w 1108180"/>
                <a:gd name="connsiteY2" fmla="*/ 12959 h 646371"/>
                <a:gd name="connsiteX3" fmla="*/ 893867 w 1108180"/>
                <a:gd name="connsiteY3" fmla="*/ 193934 h 646371"/>
                <a:gd name="connsiteX4" fmla="*/ 1079605 w 1108180"/>
                <a:gd name="connsiteY4" fmla="*/ 513021 h 646371"/>
                <a:gd name="connsiteX5" fmla="*/ 1108180 w 1108180"/>
                <a:gd name="connsiteY5" fmla="*/ 589221 h 646371"/>
                <a:gd name="connsiteX6" fmla="*/ 1108180 w 1108180"/>
                <a:gd name="connsiteY6" fmla="*/ 589221 h 646371"/>
                <a:gd name="connsiteX7" fmla="*/ 1051030 w 1108180"/>
                <a:gd name="connsiteY7" fmla="*/ 646371 h 646371"/>
                <a:gd name="connsiteX0" fmla="*/ 1051030 w 1108180"/>
                <a:gd name="connsiteY0" fmla="*/ 641609 h 641609"/>
                <a:gd name="connsiteX1" fmla="*/ 60430 w 1108180"/>
                <a:gd name="connsiteY1" fmla="*/ 408246 h 641609"/>
                <a:gd name="connsiteX2" fmla="*/ 193780 w 1108180"/>
                <a:gd name="connsiteY2" fmla="*/ 12959 h 641609"/>
                <a:gd name="connsiteX3" fmla="*/ 893867 w 1108180"/>
                <a:gd name="connsiteY3" fmla="*/ 193934 h 641609"/>
                <a:gd name="connsiteX4" fmla="*/ 1079605 w 1108180"/>
                <a:gd name="connsiteY4" fmla="*/ 513021 h 641609"/>
                <a:gd name="connsiteX5" fmla="*/ 1108180 w 1108180"/>
                <a:gd name="connsiteY5" fmla="*/ 589221 h 641609"/>
                <a:gd name="connsiteX6" fmla="*/ 1108180 w 1108180"/>
                <a:gd name="connsiteY6" fmla="*/ 589221 h 641609"/>
                <a:gd name="connsiteX7" fmla="*/ 1051030 w 1108180"/>
                <a:gd name="connsiteY7" fmla="*/ 639227 h 641609"/>
                <a:gd name="connsiteX0" fmla="*/ 1051030 w 1108180"/>
                <a:gd name="connsiteY0" fmla="*/ 641609 h 641609"/>
                <a:gd name="connsiteX1" fmla="*/ 60430 w 1108180"/>
                <a:gd name="connsiteY1" fmla="*/ 408246 h 641609"/>
                <a:gd name="connsiteX2" fmla="*/ 193780 w 1108180"/>
                <a:gd name="connsiteY2" fmla="*/ 12959 h 641609"/>
                <a:gd name="connsiteX3" fmla="*/ 893867 w 1108180"/>
                <a:gd name="connsiteY3" fmla="*/ 193934 h 641609"/>
                <a:gd name="connsiteX4" fmla="*/ 1079605 w 1108180"/>
                <a:gd name="connsiteY4" fmla="*/ 513021 h 641609"/>
                <a:gd name="connsiteX5" fmla="*/ 1108180 w 1108180"/>
                <a:gd name="connsiteY5" fmla="*/ 589221 h 641609"/>
                <a:gd name="connsiteX6" fmla="*/ 1051030 w 1108180"/>
                <a:gd name="connsiteY6" fmla="*/ 639227 h 641609"/>
                <a:gd name="connsiteX0" fmla="*/ 1051030 w 1079605"/>
                <a:gd name="connsiteY0" fmla="*/ 641609 h 641609"/>
                <a:gd name="connsiteX1" fmla="*/ 60430 w 1079605"/>
                <a:gd name="connsiteY1" fmla="*/ 408246 h 641609"/>
                <a:gd name="connsiteX2" fmla="*/ 193780 w 1079605"/>
                <a:gd name="connsiteY2" fmla="*/ 12959 h 641609"/>
                <a:gd name="connsiteX3" fmla="*/ 893867 w 1079605"/>
                <a:gd name="connsiteY3" fmla="*/ 193934 h 641609"/>
                <a:gd name="connsiteX4" fmla="*/ 1079605 w 1079605"/>
                <a:gd name="connsiteY4" fmla="*/ 513021 h 641609"/>
                <a:gd name="connsiteX5" fmla="*/ 1051030 w 1079605"/>
                <a:gd name="connsiteY5" fmla="*/ 639227 h 641609"/>
                <a:gd name="connsiteX0" fmla="*/ 1051030 w 1079605"/>
                <a:gd name="connsiteY0" fmla="*/ 641609 h 641609"/>
                <a:gd name="connsiteX1" fmla="*/ 60430 w 1079605"/>
                <a:gd name="connsiteY1" fmla="*/ 408246 h 641609"/>
                <a:gd name="connsiteX2" fmla="*/ 193780 w 1079605"/>
                <a:gd name="connsiteY2" fmla="*/ 12959 h 641609"/>
                <a:gd name="connsiteX3" fmla="*/ 893867 w 1079605"/>
                <a:gd name="connsiteY3" fmla="*/ 193934 h 641609"/>
                <a:gd name="connsiteX4" fmla="*/ 1079605 w 1079605"/>
                <a:gd name="connsiteY4" fmla="*/ 513021 h 641609"/>
                <a:gd name="connsiteX5" fmla="*/ 1051030 w 1079605"/>
                <a:gd name="connsiteY5" fmla="*/ 639227 h 641609"/>
                <a:gd name="connsiteX0" fmla="*/ 1051030 w 1087661"/>
                <a:gd name="connsiteY0" fmla="*/ 641609 h 641609"/>
                <a:gd name="connsiteX1" fmla="*/ 60430 w 1087661"/>
                <a:gd name="connsiteY1" fmla="*/ 408246 h 641609"/>
                <a:gd name="connsiteX2" fmla="*/ 193780 w 1087661"/>
                <a:gd name="connsiteY2" fmla="*/ 12959 h 641609"/>
                <a:gd name="connsiteX3" fmla="*/ 893867 w 1087661"/>
                <a:gd name="connsiteY3" fmla="*/ 193934 h 641609"/>
                <a:gd name="connsiteX4" fmla="*/ 1079605 w 1087661"/>
                <a:gd name="connsiteY4" fmla="*/ 513021 h 641609"/>
                <a:gd name="connsiteX5" fmla="*/ 1051030 w 1087661"/>
                <a:gd name="connsiteY5" fmla="*/ 639227 h 641609"/>
                <a:gd name="connsiteX0" fmla="*/ 1051030 w 1085833"/>
                <a:gd name="connsiteY0" fmla="*/ 641609 h 641609"/>
                <a:gd name="connsiteX1" fmla="*/ 60430 w 1085833"/>
                <a:gd name="connsiteY1" fmla="*/ 408246 h 641609"/>
                <a:gd name="connsiteX2" fmla="*/ 193780 w 1085833"/>
                <a:gd name="connsiteY2" fmla="*/ 12959 h 641609"/>
                <a:gd name="connsiteX3" fmla="*/ 893867 w 1085833"/>
                <a:gd name="connsiteY3" fmla="*/ 193934 h 641609"/>
                <a:gd name="connsiteX4" fmla="*/ 1079605 w 1085833"/>
                <a:gd name="connsiteY4" fmla="*/ 513021 h 641609"/>
                <a:gd name="connsiteX5" fmla="*/ 1031980 w 1085833"/>
                <a:gd name="connsiteY5" fmla="*/ 622559 h 641609"/>
                <a:gd name="connsiteX0" fmla="*/ 1051030 w 1087965"/>
                <a:gd name="connsiteY0" fmla="*/ 641609 h 641609"/>
                <a:gd name="connsiteX1" fmla="*/ 60430 w 1087965"/>
                <a:gd name="connsiteY1" fmla="*/ 408246 h 641609"/>
                <a:gd name="connsiteX2" fmla="*/ 193780 w 1087965"/>
                <a:gd name="connsiteY2" fmla="*/ 12959 h 641609"/>
                <a:gd name="connsiteX3" fmla="*/ 893867 w 1087965"/>
                <a:gd name="connsiteY3" fmla="*/ 193934 h 641609"/>
                <a:gd name="connsiteX4" fmla="*/ 1079605 w 1087965"/>
                <a:gd name="connsiteY4" fmla="*/ 513021 h 641609"/>
                <a:gd name="connsiteX5" fmla="*/ 1053411 w 1087965"/>
                <a:gd name="connsiteY5" fmla="*/ 641609 h 641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7965" h="641609">
                  <a:moveTo>
                    <a:pt x="1051030" y="641609"/>
                  </a:moveTo>
                  <a:cubicBezTo>
                    <a:pt x="720830" y="563821"/>
                    <a:pt x="304905" y="581284"/>
                    <a:pt x="60430" y="408246"/>
                  </a:cubicBezTo>
                  <a:cubicBezTo>
                    <a:pt x="-57045" y="224097"/>
                    <a:pt x="1692" y="58996"/>
                    <a:pt x="193780" y="12959"/>
                  </a:cubicBezTo>
                  <a:cubicBezTo>
                    <a:pt x="428175" y="-43218"/>
                    <a:pt x="655742" y="95509"/>
                    <a:pt x="893867" y="193934"/>
                  </a:cubicBezTo>
                  <a:cubicBezTo>
                    <a:pt x="1041505" y="277278"/>
                    <a:pt x="1053411" y="438806"/>
                    <a:pt x="1079605" y="513021"/>
                  </a:cubicBezTo>
                  <a:cubicBezTo>
                    <a:pt x="1105799" y="587236"/>
                    <a:pt x="1062936" y="599540"/>
                    <a:pt x="1053411" y="641609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HelveticaNeue LT 55 Roman" pitchFamily="2" charset="0"/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6233160" y="651499"/>
              <a:ext cx="1920240" cy="2149613"/>
            </a:xfrm>
            <a:custGeom>
              <a:avLst/>
              <a:gdLst>
                <a:gd name="connsiteX0" fmla="*/ 0 w 1866900"/>
                <a:gd name="connsiteY0" fmla="*/ 2034540 h 2184533"/>
                <a:gd name="connsiteX1" fmla="*/ 1120140 w 1866900"/>
                <a:gd name="connsiteY1" fmla="*/ 1973580 h 2184533"/>
                <a:gd name="connsiteX2" fmla="*/ 1866900 w 1866900"/>
                <a:gd name="connsiteY2" fmla="*/ 0 h 2184533"/>
                <a:gd name="connsiteX0" fmla="*/ 0 w 1862137"/>
                <a:gd name="connsiteY0" fmla="*/ 2125027 h 2235763"/>
                <a:gd name="connsiteX1" fmla="*/ 1115377 w 1862137"/>
                <a:gd name="connsiteY1" fmla="*/ 1973580 h 2235763"/>
                <a:gd name="connsiteX2" fmla="*/ 1862137 w 1862137"/>
                <a:gd name="connsiteY2" fmla="*/ 0 h 2235763"/>
                <a:gd name="connsiteX0" fmla="*/ 0 w 1862137"/>
                <a:gd name="connsiteY0" fmla="*/ 2125027 h 2207537"/>
                <a:gd name="connsiteX1" fmla="*/ 1115377 w 1862137"/>
                <a:gd name="connsiteY1" fmla="*/ 1973580 h 2207537"/>
                <a:gd name="connsiteX2" fmla="*/ 1862137 w 1862137"/>
                <a:gd name="connsiteY2" fmla="*/ 0 h 2207537"/>
                <a:gd name="connsiteX0" fmla="*/ 0 w 1862137"/>
                <a:gd name="connsiteY0" fmla="*/ 2125027 h 2196797"/>
                <a:gd name="connsiteX1" fmla="*/ 1115377 w 1862137"/>
                <a:gd name="connsiteY1" fmla="*/ 1973580 h 2196797"/>
                <a:gd name="connsiteX2" fmla="*/ 1862137 w 1862137"/>
                <a:gd name="connsiteY2" fmla="*/ 0 h 2196797"/>
                <a:gd name="connsiteX0" fmla="*/ 0 w 1862137"/>
                <a:gd name="connsiteY0" fmla="*/ 2125027 h 2162133"/>
                <a:gd name="connsiteX1" fmla="*/ 1224914 w 1862137"/>
                <a:gd name="connsiteY1" fmla="*/ 1892618 h 2162133"/>
                <a:gd name="connsiteX2" fmla="*/ 1862137 w 1862137"/>
                <a:gd name="connsiteY2" fmla="*/ 0 h 2162133"/>
                <a:gd name="connsiteX0" fmla="*/ 0 w 1915477"/>
                <a:gd name="connsiteY0" fmla="*/ 2102167 h 2146418"/>
                <a:gd name="connsiteX1" fmla="*/ 1278254 w 1915477"/>
                <a:gd name="connsiteY1" fmla="*/ 1892618 h 2146418"/>
                <a:gd name="connsiteX2" fmla="*/ 1915477 w 1915477"/>
                <a:gd name="connsiteY2" fmla="*/ 0 h 2146418"/>
                <a:gd name="connsiteX0" fmla="*/ 0 w 1920240"/>
                <a:gd name="connsiteY0" fmla="*/ 2125980 h 2162810"/>
                <a:gd name="connsiteX1" fmla="*/ 1283017 w 1920240"/>
                <a:gd name="connsiteY1" fmla="*/ 1892618 h 2162810"/>
                <a:gd name="connsiteX2" fmla="*/ 1920240 w 1920240"/>
                <a:gd name="connsiteY2" fmla="*/ 0 h 2162810"/>
                <a:gd name="connsiteX0" fmla="*/ 0 w 1920240"/>
                <a:gd name="connsiteY0" fmla="*/ 2106930 h 2149613"/>
                <a:gd name="connsiteX1" fmla="*/ 1283017 w 1920240"/>
                <a:gd name="connsiteY1" fmla="*/ 1892618 h 2149613"/>
                <a:gd name="connsiteX2" fmla="*/ 1920240 w 1920240"/>
                <a:gd name="connsiteY2" fmla="*/ 0 h 21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20240" h="2149613">
                  <a:moveTo>
                    <a:pt x="0" y="2106930"/>
                  </a:moveTo>
                  <a:cubicBezTo>
                    <a:pt x="452120" y="2145982"/>
                    <a:pt x="962977" y="2243773"/>
                    <a:pt x="1283017" y="1892618"/>
                  </a:cubicBezTo>
                  <a:cubicBezTo>
                    <a:pt x="1603057" y="1541463"/>
                    <a:pt x="1702435" y="817245"/>
                    <a:pt x="1920240" y="0"/>
                  </a:cubicBezTo>
                </a:path>
              </a:pathLst>
            </a:custGeom>
            <a:noFill/>
            <a:ln w="1270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>
            <a:off x="5324213" y="670560"/>
            <a:ext cx="2829187" cy="2141944"/>
          </a:xfrm>
          <a:custGeom>
            <a:avLst/>
            <a:gdLst>
              <a:gd name="connsiteX0" fmla="*/ 2746138 w 2746138"/>
              <a:gd name="connsiteY0" fmla="*/ 0 h 2102937"/>
              <a:gd name="connsiteX1" fmla="*/ 2349898 w 2746138"/>
              <a:gd name="connsiteY1" fmla="*/ 1463040 h 2102937"/>
              <a:gd name="connsiteX2" fmla="*/ 1732678 w 2746138"/>
              <a:gd name="connsiteY2" fmla="*/ 2080260 h 2102937"/>
              <a:gd name="connsiteX3" fmla="*/ 94378 w 2746138"/>
              <a:gd name="connsiteY3" fmla="*/ 1943100 h 2102937"/>
              <a:gd name="connsiteX4" fmla="*/ 269638 w 2746138"/>
              <a:gd name="connsiteY4" fmla="*/ 1691640 h 2102937"/>
              <a:gd name="connsiteX5" fmla="*/ 863998 w 2746138"/>
              <a:gd name="connsiteY5" fmla="*/ 1744980 h 2102937"/>
              <a:gd name="connsiteX6" fmla="*/ 1001158 w 2746138"/>
              <a:gd name="connsiteY6" fmla="*/ 1874520 h 2102937"/>
              <a:gd name="connsiteX0" fmla="*/ 2746138 w 2746138"/>
              <a:gd name="connsiteY0" fmla="*/ 0 h 2102937"/>
              <a:gd name="connsiteX1" fmla="*/ 2349898 w 2746138"/>
              <a:gd name="connsiteY1" fmla="*/ 1463040 h 2102937"/>
              <a:gd name="connsiteX2" fmla="*/ 1732678 w 2746138"/>
              <a:gd name="connsiteY2" fmla="*/ 2080260 h 2102937"/>
              <a:gd name="connsiteX3" fmla="*/ 94378 w 2746138"/>
              <a:gd name="connsiteY3" fmla="*/ 1943100 h 2102937"/>
              <a:gd name="connsiteX4" fmla="*/ 269638 w 2746138"/>
              <a:gd name="connsiteY4" fmla="*/ 1691640 h 2102937"/>
              <a:gd name="connsiteX5" fmla="*/ 863998 w 2746138"/>
              <a:gd name="connsiteY5" fmla="*/ 1744980 h 2102937"/>
              <a:gd name="connsiteX6" fmla="*/ 805895 w 2746138"/>
              <a:gd name="connsiteY6" fmla="*/ 1941195 h 2102937"/>
              <a:gd name="connsiteX0" fmla="*/ 2738525 w 2738525"/>
              <a:gd name="connsiteY0" fmla="*/ 0 h 2102937"/>
              <a:gd name="connsiteX1" fmla="*/ 2342285 w 2738525"/>
              <a:gd name="connsiteY1" fmla="*/ 1463040 h 2102937"/>
              <a:gd name="connsiteX2" fmla="*/ 1725065 w 2738525"/>
              <a:gd name="connsiteY2" fmla="*/ 2080260 h 2102937"/>
              <a:gd name="connsiteX3" fmla="*/ 86765 w 2738525"/>
              <a:gd name="connsiteY3" fmla="*/ 1943100 h 2102937"/>
              <a:gd name="connsiteX4" fmla="*/ 262025 w 2738525"/>
              <a:gd name="connsiteY4" fmla="*/ 1691640 h 2102937"/>
              <a:gd name="connsiteX5" fmla="*/ 565872 w 2738525"/>
              <a:gd name="connsiteY5" fmla="*/ 1744980 h 2102937"/>
              <a:gd name="connsiteX6" fmla="*/ 798282 w 2738525"/>
              <a:gd name="connsiteY6" fmla="*/ 1941195 h 2102937"/>
              <a:gd name="connsiteX0" fmla="*/ 2791352 w 2791352"/>
              <a:gd name="connsiteY0" fmla="*/ 0 h 2103166"/>
              <a:gd name="connsiteX1" fmla="*/ 2395112 w 2791352"/>
              <a:gd name="connsiteY1" fmla="*/ 1463040 h 2103166"/>
              <a:gd name="connsiteX2" fmla="*/ 1777892 w 2791352"/>
              <a:gd name="connsiteY2" fmla="*/ 2080260 h 2103166"/>
              <a:gd name="connsiteX3" fmla="*/ 139592 w 2791352"/>
              <a:gd name="connsiteY3" fmla="*/ 1943100 h 2103166"/>
              <a:gd name="connsiteX4" fmla="*/ 143402 w 2791352"/>
              <a:gd name="connsiteY4" fmla="*/ 1677353 h 2103166"/>
              <a:gd name="connsiteX5" fmla="*/ 618699 w 2791352"/>
              <a:gd name="connsiteY5" fmla="*/ 1744980 h 2103166"/>
              <a:gd name="connsiteX6" fmla="*/ 851109 w 2791352"/>
              <a:gd name="connsiteY6" fmla="*/ 1941195 h 2103166"/>
              <a:gd name="connsiteX0" fmla="*/ 2791352 w 2791352"/>
              <a:gd name="connsiteY0" fmla="*/ 0 h 2103166"/>
              <a:gd name="connsiteX1" fmla="*/ 2395112 w 2791352"/>
              <a:gd name="connsiteY1" fmla="*/ 1463040 h 2103166"/>
              <a:gd name="connsiteX2" fmla="*/ 1777892 w 2791352"/>
              <a:gd name="connsiteY2" fmla="*/ 2080260 h 2103166"/>
              <a:gd name="connsiteX3" fmla="*/ 139592 w 2791352"/>
              <a:gd name="connsiteY3" fmla="*/ 1943100 h 2103166"/>
              <a:gd name="connsiteX4" fmla="*/ 143402 w 2791352"/>
              <a:gd name="connsiteY4" fmla="*/ 1677353 h 2103166"/>
              <a:gd name="connsiteX5" fmla="*/ 618699 w 2791352"/>
              <a:gd name="connsiteY5" fmla="*/ 1744980 h 2103166"/>
              <a:gd name="connsiteX6" fmla="*/ 846347 w 2791352"/>
              <a:gd name="connsiteY6" fmla="*/ 1974532 h 2103166"/>
              <a:gd name="connsiteX0" fmla="*/ 2791352 w 2791352"/>
              <a:gd name="connsiteY0" fmla="*/ 0 h 2103166"/>
              <a:gd name="connsiteX1" fmla="*/ 2395112 w 2791352"/>
              <a:gd name="connsiteY1" fmla="*/ 1463040 h 2103166"/>
              <a:gd name="connsiteX2" fmla="*/ 1777892 w 2791352"/>
              <a:gd name="connsiteY2" fmla="*/ 2080260 h 2103166"/>
              <a:gd name="connsiteX3" fmla="*/ 139592 w 2791352"/>
              <a:gd name="connsiteY3" fmla="*/ 1943100 h 2103166"/>
              <a:gd name="connsiteX4" fmla="*/ 143402 w 2791352"/>
              <a:gd name="connsiteY4" fmla="*/ 1677353 h 2103166"/>
              <a:gd name="connsiteX5" fmla="*/ 618699 w 2791352"/>
              <a:gd name="connsiteY5" fmla="*/ 1744980 h 2103166"/>
              <a:gd name="connsiteX6" fmla="*/ 846347 w 2791352"/>
              <a:gd name="connsiteY6" fmla="*/ 1974532 h 2103166"/>
              <a:gd name="connsiteX0" fmla="*/ 2791352 w 2791352"/>
              <a:gd name="connsiteY0" fmla="*/ 0 h 2103638"/>
              <a:gd name="connsiteX1" fmla="*/ 2395112 w 2791352"/>
              <a:gd name="connsiteY1" fmla="*/ 1463040 h 2103638"/>
              <a:gd name="connsiteX2" fmla="*/ 1777892 w 2791352"/>
              <a:gd name="connsiteY2" fmla="*/ 2080260 h 2103638"/>
              <a:gd name="connsiteX3" fmla="*/ 139592 w 2791352"/>
              <a:gd name="connsiteY3" fmla="*/ 1943100 h 2103638"/>
              <a:gd name="connsiteX4" fmla="*/ 143402 w 2791352"/>
              <a:gd name="connsiteY4" fmla="*/ 1648778 h 2103638"/>
              <a:gd name="connsiteX5" fmla="*/ 618699 w 2791352"/>
              <a:gd name="connsiteY5" fmla="*/ 1744980 h 2103638"/>
              <a:gd name="connsiteX6" fmla="*/ 846347 w 2791352"/>
              <a:gd name="connsiteY6" fmla="*/ 1974532 h 2103638"/>
              <a:gd name="connsiteX0" fmla="*/ 2761563 w 2761563"/>
              <a:gd name="connsiteY0" fmla="*/ 0 h 2100541"/>
              <a:gd name="connsiteX1" fmla="*/ 2365323 w 2761563"/>
              <a:gd name="connsiteY1" fmla="*/ 1463040 h 2100541"/>
              <a:gd name="connsiteX2" fmla="*/ 1748103 w 2761563"/>
              <a:gd name="connsiteY2" fmla="*/ 2080260 h 2100541"/>
              <a:gd name="connsiteX3" fmla="*/ 152665 w 2761563"/>
              <a:gd name="connsiteY3" fmla="*/ 1924050 h 2100541"/>
              <a:gd name="connsiteX4" fmla="*/ 113613 w 2761563"/>
              <a:gd name="connsiteY4" fmla="*/ 1648778 h 2100541"/>
              <a:gd name="connsiteX5" fmla="*/ 588910 w 2761563"/>
              <a:gd name="connsiteY5" fmla="*/ 1744980 h 2100541"/>
              <a:gd name="connsiteX6" fmla="*/ 816558 w 2761563"/>
              <a:gd name="connsiteY6" fmla="*/ 1974532 h 2100541"/>
              <a:gd name="connsiteX0" fmla="*/ 2756535 w 2756535"/>
              <a:gd name="connsiteY0" fmla="*/ 0 h 2145086"/>
              <a:gd name="connsiteX1" fmla="*/ 2360295 w 2756535"/>
              <a:gd name="connsiteY1" fmla="*/ 1463040 h 2145086"/>
              <a:gd name="connsiteX2" fmla="*/ 1671638 w 2756535"/>
              <a:gd name="connsiteY2" fmla="*/ 2127885 h 2145086"/>
              <a:gd name="connsiteX3" fmla="*/ 147637 w 2756535"/>
              <a:gd name="connsiteY3" fmla="*/ 1924050 h 2145086"/>
              <a:gd name="connsiteX4" fmla="*/ 108585 w 2756535"/>
              <a:gd name="connsiteY4" fmla="*/ 1648778 h 2145086"/>
              <a:gd name="connsiteX5" fmla="*/ 583882 w 2756535"/>
              <a:gd name="connsiteY5" fmla="*/ 1744980 h 2145086"/>
              <a:gd name="connsiteX6" fmla="*/ 811530 w 2756535"/>
              <a:gd name="connsiteY6" fmla="*/ 1974532 h 2145086"/>
              <a:gd name="connsiteX0" fmla="*/ 2756535 w 2756535"/>
              <a:gd name="connsiteY0" fmla="*/ 0 h 2145086"/>
              <a:gd name="connsiteX1" fmla="*/ 2360295 w 2756535"/>
              <a:gd name="connsiteY1" fmla="*/ 1463040 h 2145086"/>
              <a:gd name="connsiteX2" fmla="*/ 1671638 w 2756535"/>
              <a:gd name="connsiteY2" fmla="*/ 2127885 h 2145086"/>
              <a:gd name="connsiteX3" fmla="*/ 147637 w 2756535"/>
              <a:gd name="connsiteY3" fmla="*/ 1924050 h 2145086"/>
              <a:gd name="connsiteX4" fmla="*/ 108585 w 2756535"/>
              <a:gd name="connsiteY4" fmla="*/ 1648778 h 2145086"/>
              <a:gd name="connsiteX5" fmla="*/ 583882 w 2756535"/>
              <a:gd name="connsiteY5" fmla="*/ 1744980 h 2145086"/>
              <a:gd name="connsiteX6" fmla="*/ 811530 w 2756535"/>
              <a:gd name="connsiteY6" fmla="*/ 1974532 h 2145086"/>
              <a:gd name="connsiteX0" fmla="*/ 2770333 w 2770333"/>
              <a:gd name="connsiteY0" fmla="*/ 0 h 2145484"/>
              <a:gd name="connsiteX1" fmla="*/ 2374093 w 2770333"/>
              <a:gd name="connsiteY1" fmla="*/ 1463040 h 2145484"/>
              <a:gd name="connsiteX2" fmla="*/ 1685436 w 2770333"/>
              <a:gd name="connsiteY2" fmla="*/ 2127885 h 2145484"/>
              <a:gd name="connsiteX3" fmla="*/ 161435 w 2770333"/>
              <a:gd name="connsiteY3" fmla="*/ 1924050 h 2145484"/>
              <a:gd name="connsiteX4" fmla="*/ 93808 w 2770333"/>
              <a:gd name="connsiteY4" fmla="*/ 1610678 h 2145484"/>
              <a:gd name="connsiteX5" fmla="*/ 597680 w 2770333"/>
              <a:gd name="connsiteY5" fmla="*/ 1744980 h 2145484"/>
              <a:gd name="connsiteX6" fmla="*/ 825328 w 2770333"/>
              <a:gd name="connsiteY6" fmla="*/ 1974532 h 2145484"/>
              <a:gd name="connsiteX0" fmla="*/ 2821512 w 2821512"/>
              <a:gd name="connsiteY0" fmla="*/ 0 h 2145484"/>
              <a:gd name="connsiteX1" fmla="*/ 2425272 w 2821512"/>
              <a:gd name="connsiteY1" fmla="*/ 1463040 h 2145484"/>
              <a:gd name="connsiteX2" fmla="*/ 1736615 w 2821512"/>
              <a:gd name="connsiteY2" fmla="*/ 2127885 h 2145484"/>
              <a:gd name="connsiteX3" fmla="*/ 136414 w 2821512"/>
              <a:gd name="connsiteY3" fmla="*/ 1924050 h 2145484"/>
              <a:gd name="connsiteX4" fmla="*/ 144987 w 2821512"/>
              <a:gd name="connsiteY4" fmla="*/ 1610678 h 2145484"/>
              <a:gd name="connsiteX5" fmla="*/ 648859 w 2821512"/>
              <a:gd name="connsiteY5" fmla="*/ 1744980 h 2145484"/>
              <a:gd name="connsiteX6" fmla="*/ 876507 w 2821512"/>
              <a:gd name="connsiteY6" fmla="*/ 1974532 h 2145484"/>
              <a:gd name="connsiteX0" fmla="*/ 2821512 w 2821512"/>
              <a:gd name="connsiteY0" fmla="*/ 0 h 2145484"/>
              <a:gd name="connsiteX1" fmla="*/ 2425272 w 2821512"/>
              <a:gd name="connsiteY1" fmla="*/ 1463040 h 2145484"/>
              <a:gd name="connsiteX2" fmla="*/ 1736615 w 2821512"/>
              <a:gd name="connsiteY2" fmla="*/ 2127885 h 2145484"/>
              <a:gd name="connsiteX3" fmla="*/ 136414 w 2821512"/>
              <a:gd name="connsiteY3" fmla="*/ 1924050 h 2145484"/>
              <a:gd name="connsiteX4" fmla="*/ 144987 w 2821512"/>
              <a:gd name="connsiteY4" fmla="*/ 1610678 h 2145484"/>
              <a:gd name="connsiteX5" fmla="*/ 648859 w 2821512"/>
              <a:gd name="connsiteY5" fmla="*/ 1744980 h 2145484"/>
              <a:gd name="connsiteX6" fmla="*/ 99267 w 2821512"/>
              <a:gd name="connsiteY6" fmla="*/ 1349692 h 2145484"/>
              <a:gd name="connsiteX0" fmla="*/ 2997257 w 2997257"/>
              <a:gd name="connsiteY0" fmla="*/ 0 h 2145484"/>
              <a:gd name="connsiteX1" fmla="*/ 2601017 w 2997257"/>
              <a:gd name="connsiteY1" fmla="*/ 1463040 h 2145484"/>
              <a:gd name="connsiteX2" fmla="*/ 1912360 w 2997257"/>
              <a:gd name="connsiteY2" fmla="*/ 2127885 h 2145484"/>
              <a:gd name="connsiteX3" fmla="*/ 312159 w 2997257"/>
              <a:gd name="connsiteY3" fmla="*/ 1924050 h 2145484"/>
              <a:gd name="connsiteX4" fmla="*/ 320732 w 2997257"/>
              <a:gd name="connsiteY4" fmla="*/ 1610678 h 2145484"/>
              <a:gd name="connsiteX5" fmla="*/ 24504 w 2997257"/>
              <a:gd name="connsiteY5" fmla="*/ 1501140 h 2145484"/>
              <a:gd name="connsiteX6" fmla="*/ 275012 w 2997257"/>
              <a:gd name="connsiteY6" fmla="*/ 1349692 h 2145484"/>
              <a:gd name="connsiteX0" fmla="*/ 3005790 w 3005790"/>
              <a:gd name="connsiteY0" fmla="*/ 0 h 2176642"/>
              <a:gd name="connsiteX1" fmla="*/ 2609550 w 3005790"/>
              <a:gd name="connsiteY1" fmla="*/ 1463040 h 2176642"/>
              <a:gd name="connsiteX2" fmla="*/ 1920893 w 3005790"/>
              <a:gd name="connsiteY2" fmla="*/ 2127885 h 2176642"/>
              <a:gd name="connsiteX3" fmla="*/ 1090312 w 3005790"/>
              <a:gd name="connsiteY3" fmla="*/ 2068830 h 2176642"/>
              <a:gd name="connsiteX4" fmla="*/ 329265 w 3005790"/>
              <a:gd name="connsiteY4" fmla="*/ 1610678 h 2176642"/>
              <a:gd name="connsiteX5" fmla="*/ 33037 w 3005790"/>
              <a:gd name="connsiteY5" fmla="*/ 1501140 h 2176642"/>
              <a:gd name="connsiteX6" fmla="*/ 283545 w 3005790"/>
              <a:gd name="connsiteY6" fmla="*/ 1349692 h 2176642"/>
              <a:gd name="connsiteX0" fmla="*/ 2988121 w 2988121"/>
              <a:gd name="connsiteY0" fmla="*/ 0 h 2172725"/>
              <a:gd name="connsiteX1" fmla="*/ 2591881 w 2988121"/>
              <a:gd name="connsiteY1" fmla="*/ 1463040 h 2172725"/>
              <a:gd name="connsiteX2" fmla="*/ 1903224 w 2988121"/>
              <a:gd name="connsiteY2" fmla="*/ 2127885 h 2172725"/>
              <a:gd name="connsiteX3" fmla="*/ 1072643 w 2988121"/>
              <a:gd name="connsiteY3" fmla="*/ 2068830 h 2172725"/>
              <a:gd name="connsiteX4" fmla="*/ 707836 w 2988121"/>
              <a:gd name="connsiteY4" fmla="*/ 1717358 h 2172725"/>
              <a:gd name="connsiteX5" fmla="*/ 15368 w 2988121"/>
              <a:gd name="connsiteY5" fmla="*/ 1501140 h 2172725"/>
              <a:gd name="connsiteX6" fmla="*/ 265876 w 2988121"/>
              <a:gd name="connsiteY6" fmla="*/ 1349692 h 2172725"/>
              <a:gd name="connsiteX0" fmla="*/ 2846394 w 2846394"/>
              <a:gd name="connsiteY0" fmla="*/ 0 h 2172725"/>
              <a:gd name="connsiteX1" fmla="*/ 2450154 w 2846394"/>
              <a:gd name="connsiteY1" fmla="*/ 1463040 h 2172725"/>
              <a:gd name="connsiteX2" fmla="*/ 1761497 w 2846394"/>
              <a:gd name="connsiteY2" fmla="*/ 2127885 h 2172725"/>
              <a:gd name="connsiteX3" fmla="*/ 930916 w 2846394"/>
              <a:gd name="connsiteY3" fmla="*/ 2068830 h 2172725"/>
              <a:gd name="connsiteX4" fmla="*/ 566109 w 2846394"/>
              <a:gd name="connsiteY4" fmla="*/ 1717358 h 2172725"/>
              <a:gd name="connsiteX5" fmla="*/ 18421 w 2846394"/>
              <a:gd name="connsiteY5" fmla="*/ 1729740 h 2172725"/>
              <a:gd name="connsiteX6" fmla="*/ 124149 w 2846394"/>
              <a:gd name="connsiteY6" fmla="*/ 1349692 h 2172725"/>
              <a:gd name="connsiteX0" fmla="*/ 2846394 w 2846394"/>
              <a:gd name="connsiteY0" fmla="*/ 0 h 2172725"/>
              <a:gd name="connsiteX1" fmla="*/ 2450154 w 2846394"/>
              <a:gd name="connsiteY1" fmla="*/ 1463040 h 2172725"/>
              <a:gd name="connsiteX2" fmla="*/ 1761497 w 2846394"/>
              <a:gd name="connsiteY2" fmla="*/ 2127885 h 2172725"/>
              <a:gd name="connsiteX3" fmla="*/ 930916 w 2846394"/>
              <a:gd name="connsiteY3" fmla="*/ 2068830 h 2172725"/>
              <a:gd name="connsiteX4" fmla="*/ 566109 w 2846394"/>
              <a:gd name="connsiteY4" fmla="*/ 1717358 h 2172725"/>
              <a:gd name="connsiteX5" fmla="*/ 18421 w 2846394"/>
              <a:gd name="connsiteY5" fmla="*/ 1729740 h 2172725"/>
              <a:gd name="connsiteX6" fmla="*/ 474669 w 2846394"/>
              <a:gd name="connsiteY6" fmla="*/ 2020252 h 2172725"/>
              <a:gd name="connsiteX0" fmla="*/ 2846394 w 2846394"/>
              <a:gd name="connsiteY0" fmla="*/ 0 h 2172725"/>
              <a:gd name="connsiteX1" fmla="*/ 2450154 w 2846394"/>
              <a:gd name="connsiteY1" fmla="*/ 1463040 h 2172725"/>
              <a:gd name="connsiteX2" fmla="*/ 1761497 w 2846394"/>
              <a:gd name="connsiteY2" fmla="*/ 2127885 h 2172725"/>
              <a:gd name="connsiteX3" fmla="*/ 930916 w 2846394"/>
              <a:gd name="connsiteY3" fmla="*/ 2068830 h 2172725"/>
              <a:gd name="connsiteX4" fmla="*/ 566109 w 2846394"/>
              <a:gd name="connsiteY4" fmla="*/ 1717358 h 2172725"/>
              <a:gd name="connsiteX5" fmla="*/ 18421 w 2846394"/>
              <a:gd name="connsiteY5" fmla="*/ 1729740 h 2172725"/>
              <a:gd name="connsiteX6" fmla="*/ 474669 w 2846394"/>
              <a:gd name="connsiteY6" fmla="*/ 2020252 h 2172725"/>
              <a:gd name="connsiteX0" fmla="*/ 2827973 w 2827973"/>
              <a:gd name="connsiteY0" fmla="*/ 0 h 2172725"/>
              <a:gd name="connsiteX1" fmla="*/ 2431733 w 2827973"/>
              <a:gd name="connsiteY1" fmla="*/ 1463040 h 2172725"/>
              <a:gd name="connsiteX2" fmla="*/ 1743076 w 2827973"/>
              <a:gd name="connsiteY2" fmla="*/ 2127885 h 2172725"/>
              <a:gd name="connsiteX3" fmla="*/ 912495 w 2827973"/>
              <a:gd name="connsiteY3" fmla="*/ 2068830 h 2172725"/>
              <a:gd name="connsiteX4" fmla="*/ 547688 w 2827973"/>
              <a:gd name="connsiteY4" fmla="*/ 1717358 h 2172725"/>
              <a:gd name="connsiteX5" fmla="*/ 0 w 2827973"/>
              <a:gd name="connsiteY5" fmla="*/ 1729740 h 2172725"/>
              <a:gd name="connsiteX6" fmla="*/ 456248 w 2827973"/>
              <a:gd name="connsiteY6" fmla="*/ 2020252 h 2172725"/>
              <a:gd name="connsiteX0" fmla="*/ 2830802 w 2830802"/>
              <a:gd name="connsiteY0" fmla="*/ 0 h 2172725"/>
              <a:gd name="connsiteX1" fmla="*/ 2434562 w 2830802"/>
              <a:gd name="connsiteY1" fmla="*/ 1463040 h 2172725"/>
              <a:gd name="connsiteX2" fmla="*/ 1745905 w 2830802"/>
              <a:gd name="connsiteY2" fmla="*/ 2127885 h 2172725"/>
              <a:gd name="connsiteX3" fmla="*/ 915324 w 2830802"/>
              <a:gd name="connsiteY3" fmla="*/ 2068830 h 2172725"/>
              <a:gd name="connsiteX4" fmla="*/ 550517 w 2830802"/>
              <a:gd name="connsiteY4" fmla="*/ 1717358 h 2172725"/>
              <a:gd name="connsiteX5" fmla="*/ 2829 w 2830802"/>
              <a:gd name="connsiteY5" fmla="*/ 1729740 h 2172725"/>
              <a:gd name="connsiteX6" fmla="*/ 459077 w 2830802"/>
              <a:gd name="connsiteY6" fmla="*/ 2020252 h 2172725"/>
              <a:gd name="connsiteX0" fmla="*/ 2830802 w 2830802"/>
              <a:gd name="connsiteY0" fmla="*/ 0 h 2172725"/>
              <a:gd name="connsiteX1" fmla="*/ 2434562 w 2830802"/>
              <a:gd name="connsiteY1" fmla="*/ 1463040 h 2172725"/>
              <a:gd name="connsiteX2" fmla="*/ 1745905 w 2830802"/>
              <a:gd name="connsiteY2" fmla="*/ 2127885 h 2172725"/>
              <a:gd name="connsiteX3" fmla="*/ 915324 w 2830802"/>
              <a:gd name="connsiteY3" fmla="*/ 2068830 h 2172725"/>
              <a:gd name="connsiteX4" fmla="*/ 649577 w 2830802"/>
              <a:gd name="connsiteY4" fmla="*/ 1717358 h 2172725"/>
              <a:gd name="connsiteX5" fmla="*/ 2829 w 2830802"/>
              <a:gd name="connsiteY5" fmla="*/ 1729740 h 2172725"/>
              <a:gd name="connsiteX6" fmla="*/ 459077 w 2830802"/>
              <a:gd name="connsiteY6" fmla="*/ 2020252 h 2172725"/>
              <a:gd name="connsiteX0" fmla="*/ 2830802 w 2830802"/>
              <a:gd name="connsiteY0" fmla="*/ 0 h 2172725"/>
              <a:gd name="connsiteX1" fmla="*/ 2434562 w 2830802"/>
              <a:gd name="connsiteY1" fmla="*/ 1463040 h 2172725"/>
              <a:gd name="connsiteX2" fmla="*/ 1745905 w 2830802"/>
              <a:gd name="connsiteY2" fmla="*/ 2127885 h 2172725"/>
              <a:gd name="connsiteX3" fmla="*/ 915324 w 2830802"/>
              <a:gd name="connsiteY3" fmla="*/ 2068830 h 2172725"/>
              <a:gd name="connsiteX4" fmla="*/ 649577 w 2830802"/>
              <a:gd name="connsiteY4" fmla="*/ 1717358 h 2172725"/>
              <a:gd name="connsiteX5" fmla="*/ 2829 w 2830802"/>
              <a:gd name="connsiteY5" fmla="*/ 1729740 h 2172725"/>
              <a:gd name="connsiteX6" fmla="*/ 459077 w 2830802"/>
              <a:gd name="connsiteY6" fmla="*/ 2020252 h 2172725"/>
              <a:gd name="connsiteX0" fmla="*/ 2830802 w 2830802"/>
              <a:gd name="connsiteY0" fmla="*/ 0 h 2172725"/>
              <a:gd name="connsiteX1" fmla="*/ 2434562 w 2830802"/>
              <a:gd name="connsiteY1" fmla="*/ 1463040 h 2172725"/>
              <a:gd name="connsiteX2" fmla="*/ 1745905 w 2830802"/>
              <a:gd name="connsiteY2" fmla="*/ 2127885 h 2172725"/>
              <a:gd name="connsiteX3" fmla="*/ 915324 w 2830802"/>
              <a:gd name="connsiteY3" fmla="*/ 2068830 h 2172725"/>
              <a:gd name="connsiteX4" fmla="*/ 649577 w 2830802"/>
              <a:gd name="connsiteY4" fmla="*/ 1717358 h 2172725"/>
              <a:gd name="connsiteX5" fmla="*/ 2829 w 2830802"/>
              <a:gd name="connsiteY5" fmla="*/ 1729740 h 2172725"/>
              <a:gd name="connsiteX6" fmla="*/ 459077 w 2830802"/>
              <a:gd name="connsiteY6" fmla="*/ 2020252 h 2172725"/>
              <a:gd name="connsiteX0" fmla="*/ 2829188 w 2829188"/>
              <a:gd name="connsiteY0" fmla="*/ 0 h 2172725"/>
              <a:gd name="connsiteX1" fmla="*/ 2432948 w 2829188"/>
              <a:gd name="connsiteY1" fmla="*/ 1463040 h 2172725"/>
              <a:gd name="connsiteX2" fmla="*/ 1744291 w 2829188"/>
              <a:gd name="connsiteY2" fmla="*/ 2127885 h 2172725"/>
              <a:gd name="connsiteX3" fmla="*/ 913710 w 2829188"/>
              <a:gd name="connsiteY3" fmla="*/ 2068830 h 2172725"/>
              <a:gd name="connsiteX4" fmla="*/ 647963 w 2829188"/>
              <a:gd name="connsiteY4" fmla="*/ 1717358 h 2172725"/>
              <a:gd name="connsiteX5" fmla="*/ 1215 w 2829188"/>
              <a:gd name="connsiteY5" fmla="*/ 1729740 h 2172725"/>
              <a:gd name="connsiteX6" fmla="*/ 647963 w 2829188"/>
              <a:gd name="connsiteY6" fmla="*/ 2020252 h 2172725"/>
              <a:gd name="connsiteX0" fmla="*/ 2829188 w 2829188"/>
              <a:gd name="connsiteY0" fmla="*/ 0 h 2171685"/>
              <a:gd name="connsiteX1" fmla="*/ 2432948 w 2829188"/>
              <a:gd name="connsiteY1" fmla="*/ 1463040 h 2171685"/>
              <a:gd name="connsiteX2" fmla="*/ 1744291 w 2829188"/>
              <a:gd name="connsiteY2" fmla="*/ 2127885 h 2171685"/>
              <a:gd name="connsiteX3" fmla="*/ 913710 w 2829188"/>
              <a:gd name="connsiteY3" fmla="*/ 2068830 h 2171685"/>
              <a:gd name="connsiteX4" fmla="*/ 655583 w 2829188"/>
              <a:gd name="connsiteY4" fmla="*/ 1747838 h 2171685"/>
              <a:gd name="connsiteX5" fmla="*/ 1215 w 2829188"/>
              <a:gd name="connsiteY5" fmla="*/ 1729740 h 2171685"/>
              <a:gd name="connsiteX6" fmla="*/ 647963 w 2829188"/>
              <a:gd name="connsiteY6" fmla="*/ 2020252 h 2171685"/>
              <a:gd name="connsiteX0" fmla="*/ 2829188 w 2829188"/>
              <a:gd name="connsiteY0" fmla="*/ 0 h 2171685"/>
              <a:gd name="connsiteX1" fmla="*/ 2432948 w 2829188"/>
              <a:gd name="connsiteY1" fmla="*/ 1463040 h 2171685"/>
              <a:gd name="connsiteX2" fmla="*/ 1744291 w 2829188"/>
              <a:gd name="connsiteY2" fmla="*/ 2127885 h 2171685"/>
              <a:gd name="connsiteX3" fmla="*/ 913710 w 2829188"/>
              <a:gd name="connsiteY3" fmla="*/ 2068830 h 2171685"/>
              <a:gd name="connsiteX4" fmla="*/ 655583 w 2829188"/>
              <a:gd name="connsiteY4" fmla="*/ 1747838 h 2171685"/>
              <a:gd name="connsiteX5" fmla="*/ 1215 w 2829188"/>
              <a:gd name="connsiteY5" fmla="*/ 1729740 h 2171685"/>
              <a:gd name="connsiteX6" fmla="*/ 647963 w 2829188"/>
              <a:gd name="connsiteY6" fmla="*/ 2020252 h 2171685"/>
              <a:gd name="connsiteX0" fmla="*/ 2827973 w 2827973"/>
              <a:gd name="connsiteY0" fmla="*/ 0 h 2171685"/>
              <a:gd name="connsiteX1" fmla="*/ 2431733 w 2827973"/>
              <a:gd name="connsiteY1" fmla="*/ 1463040 h 2171685"/>
              <a:gd name="connsiteX2" fmla="*/ 1743076 w 2827973"/>
              <a:gd name="connsiteY2" fmla="*/ 2127885 h 2171685"/>
              <a:gd name="connsiteX3" fmla="*/ 912495 w 2827973"/>
              <a:gd name="connsiteY3" fmla="*/ 2068830 h 2171685"/>
              <a:gd name="connsiteX4" fmla="*/ 654368 w 2827973"/>
              <a:gd name="connsiteY4" fmla="*/ 1747838 h 2171685"/>
              <a:gd name="connsiteX5" fmla="*/ 0 w 2827973"/>
              <a:gd name="connsiteY5" fmla="*/ 1729740 h 2171685"/>
              <a:gd name="connsiteX6" fmla="*/ 646748 w 2827973"/>
              <a:gd name="connsiteY6" fmla="*/ 2020252 h 2171685"/>
              <a:gd name="connsiteX0" fmla="*/ 2827973 w 2827973"/>
              <a:gd name="connsiteY0" fmla="*/ 0 h 2171685"/>
              <a:gd name="connsiteX1" fmla="*/ 2431733 w 2827973"/>
              <a:gd name="connsiteY1" fmla="*/ 1463040 h 2171685"/>
              <a:gd name="connsiteX2" fmla="*/ 1743076 w 2827973"/>
              <a:gd name="connsiteY2" fmla="*/ 2127885 h 2171685"/>
              <a:gd name="connsiteX3" fmla="*/ 912495 w 2827973"/>
              <a:gd name="connsiteY3" fmla="*/ 2068830 h 2171685"/>
              <a:gd name="connsiteX4" fmla="*/ 654368 w 2827973"/>
              <a:gd name="connsiteY4" fmla="*/ 1747838 h 2171685"/>
              <a:gd name="connsiteX5" fmla="*/ 0 w 2827973"/>
              <a:gd name="connsiteY5" fmla="*/ 1729740 h 2171685"/>
              <a:gd name="connsiteX6" fmla="*/ 646748 w 2827973"/>
              <a:gd name="connsiteY6" fmla="*/ 2020252 h 2171685"/>
              <a:gd name="connsiteX0" fmla="*/ 2829187 w 2829187"/>
              <a:gd name="connsiteY0" fmla="*/ 0 h 2171685"/>
              <a:gd name="connsiteX1" fmla="*/ 2432947 w 2829187"/>
              <a:gd name="connsiteY1" fmla="*/ 1463040 h 2171685"/>
              <a:gd name="connsiteX2" fmla="*/ 1744290 w 2829187"/>
              <a:gd name="connsiteY2" fmla="*/ 2127885 h 2171685"/>
              <a:gd name="connsiteX3" fmla="*/ 913709 w 2829187"/>
              <a:gd name="connsiteY3" fmla="*/ 2068830 h 2171685"/>
              <a:gd name="connsiteX4" fmla="*/ 655582 w 2829187"/>
              <a:gd name="connsiteY4" fmla="*/ 1747838 h 2171685"/>
              <a:gd name="connsiteX5" fmla="*/ 1214 w 2829187"/>
              <a:gd name="connsiteY5" fmla="*/ 1729740 h 2171685"/>
              <a:gd name="connsiteX6" fmla="*/ 647962 w 2829187"/>
              <a:gd name="connsiteY6" fmla="*/ 2020252 h 2171685"/>
              <a:gd name="connsiteX0" fmla="*/ 2829187 w 2829187"/>
              <a:gd name="connsiteY0" fmla="*/ 0 h 2165626"/>
              <a:gd name="connsiteX1" fmla="*/ 2432947 w 2829187"/>
              <a:gd name="connsiteY1" fmla="*/ 1463040 h 2165626"/>
              <a:gd name="connsiteX2" fmla="*/ 1721430 w 2829187"/>
              <a:gd name="connsiteY2" fmla="*/ 2120265 h 2165626"/>
              <a:gd name="connsiteX3" fmla="*/ 913709 w 2829187"/>
              <a:gd name="connsiteY3" fmla="*/ 2068830 h 2165626"/>
              <a:gd name="connsiteX4" fmla="*/ 655582 w 2829187"/>
              <a:gd name="connsiteY4" fmla="*/ 1747838 h 2165626"/>
              <a:gd name="connsiteX5" fmla="*/ 1214 w 2829187"/>
              <a:gd name="connsiteY5" fmla="*/ 1729740 h 2165626"/>
              <a:gd name="connsiteX6" fmla="*/ 647962 w 2829187"/>
              <a:gd name="connsiteY6" fmla="*/ 2020252 h 2165626"/>
              <a:gd name="connsiteX0" fmla="*/ 2829187 w 2829187"/>
              <a:gd name="connsiteY0" fmla="*/ 0 h 2141944"/>
              <a:gd name="connsiteX1" fmla="*/ 2432947 w 2829187"/>
              <a:gd name="connsiteY1" fmla="*/ 1463040 h 2141944"/>
              <a:gd name="connsiteX2" fmla="*/ 1721430 w 2829187"/>
              <a:gd name="connsiteY2" fmla="*/ 2120265 h 2141944"/>
              <a:gd name="connsiteX3" fmla="*/ 913709 w 2829187"/>
              <a:gd name="connsiteY3" fmla="*/ 2068830 h 2141944"/>
              <a:gd name="connsiteX4" fmla="*/ 655582 w 2829187"/>
              <a:gd name="connsiteY4" fmla="*/ 1747838 h 2141944"/>
              <a:gd name="connsiteX5" fmla="*/ 1214 w 2829187"/>
              <a:gd name="connsiteY5" fmla="*/ 1729740 h 2141944"/>
              <a:gd name="connsiteX6" fmla="*/ 647962 w 2829187"/>
              <a:gd name="connsiteY6" fmla="*/ 2020252 h 2141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29187" h="2141944">
                <a:moveTo>
                  <a:pt x="2829187" y="0"/>
                </a:moveTo>
                <a:cubicBezTo>
                  <a:pt x="2715522" y="558165"/>
                  <a:pt x="2617573" y="1109662"/>
                  <a:pt x="2432947" y="1463040"/>
                </a:cubicBezTo>
                <a:cubicBezTo>
                  <a:pt x="2248321" y="1816418"/>
                  <a:pt x="2020356" y="2072640"/>
                  <a:pt x="1721430" y="2120265"/>
                </a:cubicBezTo>
                <a:cubicBezTo>
                  <a:pt x="1422504" y="2167890"/>
                  <a:pt x="1091350" y="2130901"/>
                  <a:pt x="913709" y="2068830"/>
                </a:cubicBezTo>
                <a:cubicBezTo>
                  <a:pt x="736068" y="2006759"/>
                  <a:pt x="830524" y="1819593"/>
                  <a:pt x="655582" y="1747838"/>
                </a:cubicBezTo>
                <a:cubicBezTo>
                  <a:pt x="480640" y="1676083"/>
                  <a:pt x="77414" y="1470978"/>
                  <a:pt x="1214" y="1729740"/>
                </a:cubicBezTo>
                <a:cubicBezTo>
                  <a:pt x="-21646" y="1894522"/>
                  <a:pt x="281250" y="1923097"/>
                  <a:pt x="647962" y="2020252"/>
                </a:cubicBezTo>
              </a:path>
            </a:pathLst>
          </a:custGeom>
          <a:noFill/>
          <a:ln w="28575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3065119" y="2917395"/>
            <a:ext cx="1583691" cy="680509"/>
          </a:xfrm>
          <a:custGeom>
            <a:avLst/>
            <a:gdLst>
              <a:gd name="connsiteX0" fmla="*/ 0 w 1539240"/>
              <a:gd name="connsiteY0" fmla="*/ 350520 h 609600"/>
              <a:gd name="connsiteX1" fmla="*/ 182880 w 1539240"/>
              <a:gd name="connsiteY1" fmla="*/ 0 h 609600"/>
              <a:gd name="connsiteX2" fmla="*/ 1539240 w 1539240"/>
              <a:gd name="connsiteY2" fmla="*/ 289560 h 609600"/>
              <a:gd name="connsiteX3" fmla="*/ 1287780 w 1539240"/>
              <a:gd name="connsiteY3" fmla="*/ 609600 h 609600"/>
              <a:gd name="connsiteX4" fmla="*/ 22860 w 1539240"/>
              <a:gd name="connsiteY4" fmla="*/ 457200 h 609600"/>
              <a:gd name="connsiteX0" fmla="*/ 0 w 1539240"/>
              <a:gd name="connsiteY0" fmla="*/ 350520 h 631825"/>
              <a:gd name="connsiteX1" fmla="*/ 182880 w 1539240"/>
              <a:gd name="connsiteY1" fmla="*/ 0 h 631825"/>
              <a:gd name="connsiteX2" fmla="*/ 1539240 w 1539240"/>
              <a:gd name="connsiteY2" fmla="*/ 289560 h 631825"/>
              <a:gd name="connsiteX3" fmla="*/ 1297305 w 1539240"/>
              <a:gd name="connsiteY3" fmla="*/ 631825 h 631825"/>
              <a:gd name="connsiteX4" fmla="*/ 22860 w 1539240"/>
              <a:gd name="connsiteY4" fmla="*/ 457200 h 631825"/>
              <a:gd name="connsiteX0" fmla="*/ 0 w 1631315"/>
              <a:gd name="connsiteY0" fmla="*/ 350520 h 634396"/>
              <a:gd name="connsiteX1" fmla="*/ 182880 w 1631315"/>
              <a:gd name="connsiteY1" fmla="*/ 0 h 634396"/>
              <a:gd name="connsiteX2" fmla="*/ 1631315 w 1631315"/>
              <a:gd name="connsiteY2" fmla="*/ 318135 h 634396"/>
              <a:gd name="connsiteX3" fmla="*/ 1297305 w 1631315"/>
              <a:gd name="connsiteY3" fmla="*/ 631825 h 634396"/>
              <a:gd name="connsiteX4" fmla="*/ 22860 w 1631315"/>
              <a:gd name="connsiteY4" fmla="*/ 457200 h 634396"/>
              <a:gd name="connsiteX0" fmla="*/ 0 w 1631315"/>
              <a:gd name="connsiteY0" fmla="*/ 350520 h 638669"/>
              <a:gd name="connsiteX1" fmla="*/ 182880 w 1631315"/>
              <a:gd name="connsiteY1" fmla="*/ 0 h 638669"/>
              <a:gd name="connsiteX2" fmla="*/ 1631315 w 1631315"/>
              <a:gd name="connsiteY2" fmla="*/ 318135 h 638669"/>
              <a:gd name="connsiteX3" fmla="*/ 1297305 w 1631315"/>
              <a:gd name="connsiteY3" fmla="*/ 631825 h 638669"/>
              <a:gd name="connsiteX4" fmla="*/ 6985 w 1631315"/>
              <a:gd name="connsiteY4" fmla="*/ 514350 h 638669"/>
              <a:gd name="connsiteX0" fmla="*/ 0 w 1631315"/>
              <a:gd name="connsiteY0" fmla="*/ 344170 h 632319"/>
              <a:gd name="connsiteX1" fmla="*/ 294005 w 1631315"/>
              <a:gd name="connsiteY1" fmla="*/ 0 h 632319"/>
              <a:gd name="connsiteX2" fmla="*/ 1631315 w 1631315"/>
              <a:gd name="connsiteY2" fmla="*/ 311785 h 632319"/>
              <a:gd name="connsiteX3" fmla="*/ 1297305 w 1631315"/>
              <a:gd name="connsiteY3" fmla="*/ 625475 h 632319"/>
              <a:gd name="connsiteX4" fmla="*/ 6985 w 1631315"/>
              <a:gd name="connsiteY4" fmla="*/ 508000 h 632319"/>
              <a:gd name="connsiteX0" fmla="*/ 56515 w 1624330"/>
              <a:gd name="connsiteY0" fmla="*/ 483870 h 632319"/>
              <a:gd name="connsiteX1" fmla="*/ 287020 w 1624330"/>
              <a:gd name="connsiteY1" fmla="*/ 0 h 632319"/>
              <a:gd name="connsiteX2" fmla="*/ 1624330 w 1624330"/>
              <a:gd name="connsiteY2" fmla="*/ 311785 h 632319"/>
              <a:gd name="connsiteX3" fmla="*/ 1290320 w 1624330"/>
              <a:gd name="connsiteY3" fmla="*/ 625475 h 632319"/>
              <a:gd name="connsiteX4" fmla="*/ 0 w 1624330"/>
              <a:gd name="connsiteY4" fmla="*/ 508000 h 632319"/>
              <a:gd name="connsiteX0" fmla="*/ 0 w 1567815"/>
              <a:gd name="connsiteY0" fmla="*/ 483870 h 630238"/>
              <a:gd name="connsiteX1" fmla="*/ 230505 w 1567815"/>
              <a:gd name="connsiteY1" fmla="*/ 0 h 630238"/>
              <a:gd name="connsiteX2" fmla="*/ 1567815 w 1567815"/>
              <a:gd name="connsiteY2" fmla="*/ 311785 h 630238"/>
              <a:gd name="connsiteX3" fmla="*/ 1233805 w 1567815"/>
              <a:gd name="connsiteY3" fmla="*/ 625475 h 630238"/>
              <a:gd name="connsiteX4" fmla="*/ 3810 w 1567815"/>
              <a:gd name="connsiteY4" fmla="*/ 485775 h 630238"/>
              <a:gd name="connsiteX0" fmla="*/ 0 w 1567815"/>
              <a:gd name="connsiteY0" fmla="*/ 483870 h 632133"/>
              <a:gd name="connsiteX1" fmla="*/ 230505 w 1567815"/>
              <a:gd name="connsiteY1" fmla="*/ 0 h 632133"/>
              <a:gd name="connsiteX2" fmla="*/ 1567815 w 1567815"/>
              <a:gd name="connsiteY2" fmla="*/ 311785 h 632133"/>
              <a:gd name="connsiteX3" fmla="*/ 1233805 w 1567815"/>
              <a:gd name="connsiteY3" fmla="*/ 625475 h 632133"/>
              <a:gd name="connsiteX4" fmla="*/ 3810 w 1567815"/>
              <a:gd name="connsiteY4" fmla="*/ 485775 h 632133"/>
              <a:gd name="connsiteX0" fmla="*/ 0 w 1567815"/>
              <a:gd name="connsiteY0" fmla="*/ 483870 h 633783"/>
              <a:gd name="connsiteX1" fmla="*/ 230505 w 1567815"/>
              <a:gd name="connsiteY1" fmla="*/ 0 h 633783"/>
              <a:gd name="connsiteX2" fmla="*/ 1567815 w 1567815"/>
              <a:gd name="connsiteY2" fmla="*/ 311785 h 633783"/>
              <a:gd name="connsiteX3" fmla="*/ 1233805 w 1567815"/>
              <a:gd name="connsiteY3" fmla="*/ 625475 h 633783"/>
              <a:gd name="connsiteX4" fmla="*/ 3810 w 1567815"/>
              <a:gd name="connsiteY4" fmla="*/ 485775 h 633783"/>
              <a:gd name="connsiteX0" fmla="*/ 0 w 1567815"/>
              <a:gd name="connsiteY0" fmla="*/ 483870 h 614247"/>
              <a:gd name="connsiteX1" fmla="*/ 230505 w 1567815"/>
              <a:gd name="connsiteY1" fmla="*/ 0 h 614247"/>
              <a:gd name="connsiteX2" fmla="*/ 1567815 w 1567815"/>
              <a:gd name="connsiteY2" fmla="*/ 311785 h 614247"/>
              <a:gd name="connsiteX3" fmla="*/ 1256030 w 1567815"/>
              <a:gd name="connsiteY3" fmla="*/ 603250 h 614247"/>
              <a:gd name="connsiteX4" fmla="*/ 3810 w 1567815"/>
              <a:gd name="connsiteY4" fmla="*/ 485775 h 614247"/>
              <a:gd name="connsiteX0" fmla="*/ 0 w 1567815"/>
              <a:gd name="connsiteY0" fmla="*/ 483870 h 614247"/>
              <a:gd name="connsiteX1" fmla="*/ 230505 w 1567815"/>
              <a:gd name="connsiteY1" fmla="*/ 0 h 614247"/>
              <a:gd name="connsiteX2" fmla="*/ 1567815 w 1567815"/>
              <a:gd name="connsiteY2" fmla="*/ 311785 h 614247"/>
              <a:gd name="connsiteX3" fmla="*/ 1256030 w 1567815"/>
              <a:gd name="connsiteY3" fmla="*/ 603250 h 614247"/>
              <a:gd name="connsiteX4" fmla="*/ 3810 w 1567815"/>
              <a:gd name="connsiteY4" fmla="*/ 485775 h 614247"/>
              <a:gd name="connsiteX0" fmla="*/ 0 w 1520190"/>
              <a:gd name="connsiteY0" fmla="*/ 483870 h 614247"/>
              <a:gd name="connsiteX1" fmla="*/ 230505 w 1520190"/>
              <a:gd name="connsiteY1" fmla="*/ 0 h 614247"/>
              <a:gd name="connsiteX2" fmla="*/ 1520190 w 1520190"/>
              <a:gd name="connsiteY2" fmla="*/ 311785 h 614247"/>
              <a:gd name="connsiteX3" fmla="*/ 1256030 w 1520190"/>
              <a:gd name="connsiteY3" fmla="*/ 603250 h 614247"/>
              <a:gd name="connsiteX4" fmla="*/ 3810 w 1520190"/>
              <a:gd name="connsiteY4" fmla="*/ 485775 h 61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0190" h="614247">
                <a:moveTo>
                  <a:pt x="0" y="483870"/>
                </a:moveTo>
                <a:lnTo>
                  <a:pt x="230505" y="0"/>
                </a:lnTo>
                <a:lnTo>
                  <a:pt x="1520190" y="311785"/>
                </a:lnTo>
                <a:cubicBezTo>
                  <a:pt x="1507278" y="419523"/>
                  <a:pt x="1508760" y="574252"/>
                  <a:pt x="1256030" y="603250"/>
                </a:cubicBezTo>
                <a:cubicBezTo>
                  <a:pt x="1003300" y="632248"/>
                  <a:pt x="419100" y="607483"/>
                  <a:pt x="3810" y="485775"/>
                </a:cubicBezTo>
              </a:path>
            </a:pathLst>
          </a:custGeom>
          <a:solidFill>
            <a:schemeClr val="bg1">
              <a:lumMod val="75000"/>
            </a:schemeClr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1164626" y="3000358"/>
            <a:ext cx="3502588" cy="922488"/>
          </a:xfrm>
          <a:custGeom>
            <a:avLst/>
            <a:gdLst>
              <a:gd name="connsiteX0" fmla="*/ 34198 w 3707896"/>
              <a:gd name="connsiteY0" fmla="*/ 921383 h 921383"/>
              <a:gd name="connsiteX1" fmla="*/ 250582 w 3707896"/>
              <a:gd name="connsiteY1" fmla="*/ 600296 h 921383"/>
              <a:gd name="connsiteX2" fmla="*/ 1897898 w 3707896"/>
              <a:gd name="connsiteY2" fmla="*/ 551435 h 921383"/>
              <a:gd name="connsiteX3" fmla="*/ 3259028 w 3707896"/>
              <a:gd name="connsiteY3" fmla="*/ 635197 h 921383"/>
              <a:gd name="connsiteX4" fmla="*/ 3649917 w 3707896"/>
              <a:gd name="connsiteY4" fmla="*/ 397871 h 921383"/>
              <a:gd name="connsiteX5" fmla="*/ 2163144 w 3707896"/>
              <a:gd name="connsiteY5" fmla="*/ 3 h 921383"/>
              <a:gd name="connsiteX6" fmla="*/ 1960720 w 3707896"/>
              <a:gd name="connsiteY6" fmla="*/ 404852 h 921383"/>
              <a:gd name="connsiteX0" fmla="*/ 34198 w 3564712"/>
              <a:gd name="connsiteY0" fmla="*/ 922744 h 922744"/>
              <a:gd name="connsiteX1" fmla="*/ 250582 w 3564712"/>
              <a:gd name="connsiteY1" fmla="*/ 601657 h 922744"/>
              <a:gd name="connsiteX2" fmla="*/ 1897898 w 3564712"/>
              <a:gd name="connsiteY2" fmla="*/ 552796 h 922744"/>
              <a:gd name="connsiteX3" fmla="*/ 3259028 w 3564712"/>
              <a:gd name="connsiteY3" fmla="*/ 636558 h 922744"/>
              <a:gd name="connsiteX4" fmla="*/ 3482394 w 3564712"/>
              <a:gd name="connsiteY4" fmla="*/ 287550 h 922744"/>
              <a:gd name="connsiteX5" fmla="*/ 2163144 w 3564712"/>
              <a:gd name="connsiteY5" fmla="*/ 1364 h 922744"/>
              <a:gd name="connsiteX6" fmla="*/ 1960720 w 3564712"/>
              <a:gd name="connsiteY6" fmla="*/ 406213 h 922744"/>
              <a:gd name="connsiteX0" fmla="*/ 34198 w 3555438"/>
              <a:gd name="connsiteY0" fmla="*/ 950531 h 950531"/>
              <a:gd name="connsiteX1" fmla="*/ 250582 w 3555438"/>
              <a:gd name="connsiteY1" fmla="*/ 629444 h 950531"/>
              <a:gd name="connsiteX2" fmla="*/ 1897898 w 3555438"/>
              <a:gd name="connsiteY2" fmla="*/ 580583 h 950531"/>
              <a:gd name="connsiteX3" fmla="*/ 3259028 w 3555438"/>
              <a:gd name="connsiteY3" fmla="*/ 664345 h 950531"/>
              <a:gd name="connsiteX4" fmla="*/ 3482394 w 3555438"/>
              <a:gd name="connsiteY4" fmla="*/ 315337 h 950531"/>
              <a:gd name="connsiteX5" fmla="*/ 2288787 w 3555438"/>
              <a:gd name="connsiteY5" fmla="*/ 1231 h 950531"/>
              <a:gd name="connsiteX6" fmla="*/ 1960720 w 3555438"/>
              <a:gd name="connsiteY6" fmla="*/ 434000 h 950531"/>
              <a:gd name="connsiteX0" fmla="*/ 5421 w 3526661"/>
              <a:gd name="connsiteY0" fmla="*/ 950531 h 950531"/>
              <a:gd name="connsiteX1" fmla="*/ 535912 w 3526661"/>
              <a:gd name="connsiteY1" fmla="*/ 573603 h 950531"/>
              <a:gd name="connsiteX2" fmla="*/ 1869121 w 3526661"/>
              <a:gd name="connsiteY2" fmla="*/ 580583 h 950531"/>
              <a:gd name="connsiteX3" fmla="*/ 3230251 w 3526661"/>
              <a:gd name="connsiteY3" fmla="*/ 664345 h 950531"/>
              <a:gd name="connsiteX4" fmla="*/ 3453617 w 3526661"/>
              <a:gd name="connsiteY4" fmla="*/ 315337 h 950531"/>
              <a:gd name="connsiteX5" fmla="*/ 2260010 w 3526661"/>
              <a:gd name="connsiteY5" fmla="*/ 1231 h 950531"/>
              <a:gd name="connsiteX6" fmla="*/ 1931943 w 3526661"/>
              <a:gd name="connsiteY6" fmla="*/ 434000 h 950531"/>
              <a:gd name="connsiteX0" fmla="*/ 8040 w 3529280"/>
              <a:gd name="connsiteY0" fmla="*/ 950531 h 950531"/>
              <a:gd name="connsiteX1" fmla="*/ 433828 w 3529280"/>
              <a:gd name="connsiteY1" fmla="*/ 566622 h 950531"/>
              <a:gd name="connsiteX2" fmla="*/ 1871740 w 3529280"/>
              <a:gd name="connsiteY2" fmla="*/ 580583 h 950531"/>
              <a:gd name="connsiteX3" fmla="*/ 3232870 w 3529280"/>
              <a:gd name="connsiteY3" fmla="*/ 664345 h 950531"/>
              <a:gd name="connsiteX4" fmla="*/ 3456236 w 3529280"/>
              <a:gd name="connsiteY4" fmla="*/ 315337 h 950531"/>
              <a:gd name="connsiteX5" fmla="*/ 2262629 w 3529280"/>
              <a:gd name="connsiteY5" fmla="*/ 1231 h 950531"/>
              <a:gd name="connsiteX6" fmla="*/ 1934562 w 3529280"/>
              <a:gd name="connsiteY6" fmla="*/ 434000 h 950531"/>
              <a:gd name="connsiteX0" fmla="*/ 8040 w 3530318"/>
              <a:gd name="connsiteY0" fmla="*/ 922531 h 922531"/>
              <a:gd name="connsiteX1" fmla="*/ 433828 w 3530318"/>
              <a:gd name="connsiteY1" fmla="*/ 538622 h 922531"/>
              <a:gd name="connsiteX2" fmla="*/ 1871740 w 3530318"/>
              <a:gd name="connsiteY2" fmla="*/ 552583 h 922531"/>
              <a:gd name="connsiteX3" fmla="*/ 3232870 w 3530318"/>
              <a:gd name="connsiteY3" fmla="*/ 636345 h 922531"/>
              <a:gd name="connsiteX4" fmla="*/ 3456236 w 3530318"/>
              <a:gd name="connsiteY4" fmla="*/ 287337 h 922531"/>
              <a:gd name="connsiteX5" fmla="*/ 2248562 w 3530318"/>
              <a:gd name="connsiteY5" fmla="*/ 1366 h 922531"/>
              <a:gd name="connsiteX6" fmla="*/ 1934562 w 3530318"/>
              <a:gd name="connsiteY6" fmla="*/ 406000 h 922531"/>
              <a:gd name="connsiteX0" fmla="*/ 8040 w 3502588"/>
              <a:gd name="connsiteY0" fmla="*/ 922488 h 922488"/>
              <a:gd name="connsiteX1" fmla="*/ 433828 w 3502588"/>
              <a:gd name="connsiteY1" fmla="*/ 538579 h 922488"/>
              <a:gd name="connsiteX2" fmla="*/ 1871740 w 3502588"/>
              <a:gd name="connsiteY2" fmla="*/ 552540 h 922488"/>
              <a:gd name="connsiteX3" fmla="*/ 3232870 w 3502588"/>
              <a:gd name="connsiteY3" fmla="*/ 636302 h 922488"/>
              <a:gd name="connsiteX4" fmla="*/ 3421067 w 3502588"/>
              <a:gd name="connsiteY4" fmla="*/ 294328 h 922488"/>
              <a:gd name="connsiteX5" fmla="*/ 2248562 w 3502588"/>
              <a:gd name="connsiteY5" fmla="*/ 1323 h 922488"/>
              <a:gd name="connsiteX6" fmla="*/ 1934562 w 3502588"/>
              <a:gd name="connsiteY6" fmla="*/ 405957 h 922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2588" h="922488">
                <a:moveTo>
                  <a:pt x="8040" y="922488"/>
                </a:moveTo>
                <a:cubicBezTo>
                  <a:pt x="-39077" y="792773"/>
                  <a:pt x="123211" y="600237"/>
                  <a:pt x="433828" y="538579"/>
                </a:cubicBezTo>
                <a:cubicBezTo>
                  <a:pt x="744445" y="476921"/>
                  <a:pt x="1405233" y="536253"/>
                  <a:pt x="1871740" y="552540"/>
                </a:cubicBezTo>
                <a:cubicBezTo>
                  <a:pt x="2338247" y="568827"/>
                  <a:pt x="2974649" y="679337"/>
                  <a:pt x="3232870" y="636302"/>
                </a:cubicBezTo>
                <a:cubicBezTo>
                  <a:pt x="3491091" y="593267"/>
                  <a:pt x="3585118" y="400158"/>
                  <a:pt x="3421067" y="294328"/>
                </a:cubicBezTo>
                <a:cubicBezTo>
                  <a:pt x="3257016" y="188498"/>
                  <a:pt x="2502174" y="-18454"/>
                  <a:pt x="2248562" y="1323"/>
                </a:cubicBezTo>
                <a:cubicBezTo>
                  <a:pt x="1994950" y="21100"/>
                  <a:pt x="1972953" y="331502"/>
                  <a:pt x="1934562" y="405957"/>
                </a:cubicBezTo>
              </a:path>
            </a:pathLst>
          </a:custGeom>
          <a:noFill/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302350" y="2344797"/>
            <a:ext cx="403394" cy="403394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Neue LT 55 Roman" pitchFamily="2" charset="0"/>
              </a:rPr>
              <a:t>P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920356" y="3721148"/>
            <a:ext cx="403394" cy="403394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Neue LT 55 Roman" pitchFamily="2" charset="0"/>
              </a:rPr>
              <a:t>P</a:t>
            </a:r>
            <a:endParaRPr lang="en-US" sz="2400" dirty="0" smtClean="0">
              <a:solidFill>
                <a:schemeClr val="bg1"/>
              </a:solidFill>
              <a:latin typeface="HelveticaNeue LT 55 Roman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23579" y="2344797"/>
            <a:ext cx="778771" cy="40339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Neue LT 55 Roman" pitchFamily="2" charset="0"/>
              </a:rPr>
              <a:t>72 staff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651750" y="3721148"/>
            <a:ext cx="778771" cy="40339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Neue LT 55 Roman" pitchFamily="2" charset="0"/>
              </a:rPr>
              <a:t>36 staff / visitors</a:t>
            </a:r>
          </a:p>
        </p:txBody>
      </p:sp>
      <p:sp>
        <p:nvSpPr>
          <p:cNvPr id="22" name="Freeform 21"/>
          <p:cNvSpPr/>
          <p:nvPr/>
        </p:nvSpPr>
        <p:spPr>
          <a:xfrm>
            <a:off x="2454800" y="38405"/>
            <a:ext cx="5381625" cy="2571750"/>
          </a:xfrm>
          <a:custGeom>
            <a:avLst/>
            <a:gdLst>
              <a:gd name="connsiteX0" fmla="*/ 523875 w 5495925"/>
              <a:gd name="connsiteY0" fmla="*/ 85725 h 2571750"/>
              <a:gd name="connsiteX1" fmla="*/ 0 w 5495925"/>
              <a:gd name="connsiteY1" fmla="*/ 914400 h 2571750"/>
              <a:gd name="connsiteX2" fmla="*/ 304800 w 5495925"/>
              <a:gd name="connsiteY2" fmla="*/ 1276350 h 2571750"/>
              <a:gd name="connsiteX3" fmla="*/ 790575 w 5495925"/>
              <a:gd name="connsiteY3" fmla="*/ 1333500 h 2571750"/>
              <a:gd name="connsiteX4" fmla="*/ 1695450 w 5495925"/>
              <a:gd name="connsiteY4" fmla="*/ 1543050 h 2571750"/>
              <a:gd name="connsiteX5" fmla="*/ 2314575 w 5495925"/>
              <a:gd name="connsiteY5" fmla="*/ 1628775 h 2571750"/>
              <a:gd name="connsiteX6" fmla="*/ 2990850 w 5495925"/>
              <a:gd name="connsiteY6" fmla="*/ 1885950 h 2571750"/>
              <a:gd name="connsiteX7" fmla="*/ 3333750 w 5495925"/>
              <a:gd name="connsiteY7" fmla="*/ 1971675 h 2571750"/>
              <a:gd name="connsiteX8" fmla="*/ 4029075 w 5495925"/>
              <a:gd name="connsiteY8" fmla="*/ 2295525 h 2571750"/>
              <a:gd name="connsiteX9" fmla="*/ 4133850 w 5495925"/>
              <a:gd name="connsiteY9" fmla="*/ 2552700 h 2571750"/>
              <a:gd name="connsiteX10" fmla="*/ 4629150 w 5495925"/>
              <a:gd name="connsiteY10" fmla="*/ 2571750 h 2571750"/>
              <a:gd name="connsiteX11" fmla="*/ 5210175 w 5495925"/>
              <a:gd name="connsiteY11" fmla="*/ 2257425 h 2571750"/>
              <a:gd name="connsiteX12" fmla="*/ 5486400 w 5495925"/>
              <a:gd name="connsiteY12" fmla="*/ 1562100 h 2571750"/>
              <a:gd name="connsiteX13" fmla="*/ 5495925 w 5495925"/>
              <a:gd name="connsiteY13" fmla="*/ 1295400 h 2571750"/>
              <a:gd name="connsiteX14" fmla="*/ 4962525 w 5495925"/>
              <a:gd name="connsiteY14" fmla="*/ 1266825 h 2571750"/>
              <a:gd name="connsiteX15" fmla="*/ 4543425 w 5495925"/>
              <a:gd name="connsiteY15" fmla="*/ 876300 h 2571750"/>
              <a:gd name="connsiteX16" fmla="*/ 4105275 w 5495925"/>
              <a:gd name="connsiteY16" fmla="*/ 809625 h 2571750"/>
              <a:gd name="connsiteX17" fmla="*/ 3400425 w 5495925"/>
              <a:gd name="connsiteY17" fmla="*/ 762000 h 2571750"/>
              <a:gd name="connsiteX18" fmla="*/ 3219450 w 5495925"/>
              <a:gd name="connsiteY18" fmla="*/ 409575 h 2571750"/>
              <a:gd name="connsiteX19" fmla="*/ 838200 w 5495925"/>
              <a:gd name="connsiteY19" fmla="*/ 9525 h 2571750"/>
              <a:gd name="connsiteX20" fmla="*/ 561975 w 5495925"/>
              <a:gd name="connsiteY20" fmla="*/ 0 h 2571750"/>
              <a:gd name="connsiteX21" fmla="*/ 504825 w 5495925"/>
              <a:gd name="connsiteY21" fmla="*/ 28575 h 2571750"/>
              <a:gd name="connsiteX22" fmla="*/ 523875 w 5495925"/>
              <a:gd name="connsiteY22" fmla="*/ 85725 h 2571750"/>
              <a:gd name="connsiteX0" fmla="*/ 504825 w 5495925"/>
              <a:gd name="connsiteY0" fmla="*/ 28575 h 2571750"/>
              <a:gd name="connsiteX1" fmla="*/ 0 w 5495925"/>
              <a:gd name="connsiteY1" fmla="*/ 914400 h 2571750"/>
              <a:gd name="connsiteX2" fmla="*/ 304800 w 5495925"/>
              <a:gd name="connsiteY2" fmla="*/ 1276350 h 2571750"/>
              <a:gd name="connsiteX3" fmla="*/ 790575 w 5495925"/>
              <a:gd name="connsiteY3" fmla="*/ 1333500 h 2571750"/>
              <a:gd name="connsiteX4" fmla="*/ 1695450 w 5495925"/>
              <a:gd name="connsiteY4" fmla="*/ 1543050 h 2571750"/>
              <a:gd name="connsiteX5" fmla="*/ 2314575 w 5495925"/>
              <a:gd name="connsiteY5" fmla="*/ 1628775 h 2571750"/>
              <a:gd name="connsiteX6" fmla="*/ 2990850 w 5495925"/>
              <a:gd name="connsiteY6" fmla="*/ 1885950 h 2571750"/>
              <a:gd name="connsiteX7" fmla="*/ 3333750 w 5495925"/>
              <a:gd name="connsiteY7" fmla="*/ 1971675 h 2571750"/>
              <a:gd name="connsiteX8" fmla="*/ 4029075 w 5495925"/>
              <a:gd name="connsiteY8" fmla="*/ 2295525 h 2571750"/>
              <a:gd name="connsiteX9" fmla="*/ 4133850 w 5495925"/>
              <a:gd name="connsiteY9" fmla="*/ 2552700 h 2571750"/>
              <a:gd name="connsiteX10" fmla="*/ 4629150 w 5495925"/>
              <a:gd name="connsiteY10" fmla="*/ 2571750 h 2571750"/>
              <a:gd name="connsiteX11" fmla="*/ 5210175 w 5495925"/>
              <a:gd name="connsiteY11" fmla="*/ 2257425 h 2571750"/>
              <a:gd name="connsiteX12" fmla="*/ 5486400 w 5495925"/>
              <a:gd name="connsiteY12" fmla="*/ 1562100 h 2571750"/>
              <a:gd name="connsiteX13" fmla="*/ 5495925 w 5495925"/>
              <a:gd name="connsiteY13" fmla="*/ 1295400 h 2571750"/>
              <a:gd name="connsiteX14" fmla="*/ 4962525 w 5495925"/>
              <a:gd name="connsiteY14" fmla="*/ 1266825 h 2571750"/>
              <a:gd name="connsiteX15" fmla="*/ 4543425 w 5495925"/>
              <a:gd name="connsiteY15" fmla="*/ 876300 h 2571750"/>
              <a:gd name="connsiteX16" fmla="*/ 4105275 w 5495925"/>
              <a:gd name="connsiteY16" fmla="*/ 809625 h 2571750"/>
              <a:gd name="connsiteX17" fmla="*/ 3400425 w 5495925"/>
              <a:gd name="connsiteY17" fmla="*/ 762000 h 2571750"/>
              <a:gd name="connsiteX18" fmla="*/ 3219450 w 5495925"/>
              <a:gd name="connsiteY18" fmla="*/ 409575 h 2571750"/>
              <a:gd name="connsiteX19" fmla="*/ 838200 w 5495925"/>
              <a:gd name="connsiteY19" fmla="*/ 9525 h 2571750"/>
              <a:gd name="connsiteX20" fmla="*/ 561975 w 5495925"/>
              <a:gd name="connsiteY20" fmla="*/ 0 h 2571750"/>
              <a:gd name="connsiteX21" fmla="*/ 504825 w 5495925"/>
              <a:gd name="connsiteY21" fmla="*/ 28575 h 2571750"/>
              <a:gd name="connsiteX0" fmla="*/ 561975 w 5495925"/>
              <a:gd name="connsiteY0" fmla="*/ 0 h 2571750"/>
              <a:gd name="connsiteX1" fmla="*/ 0 w 5495925"/>
              <a:gd name="connsiteY1" fmla="*/ 914400 h 2571750"/>
              <a:gd name="connsiteX2" fmla="*/ 304800 w 5495925"/>
              <a:gd name="connsiteY2" fmla="*/ 1276350 h 2571750"/>
              <a:gd name="connsiteX3" fmla="*/ 790575 w 5495925"/>
              <a:gd name="connsiteY3" fmla="*/ 1333500 h 2571750"/>
              <a:gd name="connsiteX4" fmla="*/ 1695450 w 5495925"/>
              <a:gd name="connsiteY4" fmla="*/ 1543050 h 2571750"/>
              <a:gd name="connsiteX5" fmla="*/ 2314575 w 5495925"/>
              <a:gd name="connsiteY5" fmla="*/ 1628775 h 2571750"/>
              <a:gd name="connsiteX6" fmla="*/ 2990850 w 5495925"/>
              <a:gd name="connsiteY6" fmla="*/ 1885950 h 2571750"/>
              <a:gd name="connsiteX7" fmla="*/ 3333750 w 5495925"/>
              <a:gd name="connsiteY7" fmla="*/ 1971675 h 2571750"/>
              <a:gd name="connsiteX8" fmla="*/ 4029075 w 5495925"/>
              <a:gd name="connsiteY8" fmla="*/ 2295525 h 2571750"/>
              <a:gd name="connsiteX9" fmla="*/ 4133850 w 5495925"/>
              <a:gd name="connsiteY9" fmla="*/ 2552700 h 2571750"/>
              <a:gd name="connsiteX10" fmla="*/ 4629150 w 5495925"/>
              <a:gd name="connsiteY10" fmla="*/ 2571750 h 2571750"/>
              <a:gd name="connsiteX11" fmla="*/ 5210175 w 5495925"/>
              <a:gd name="connsiteY11" fmla="*/ 2257425 h 2571750"/>
              <a:gd name="connsiteX12" fmla="*/ 5486400 w 5495925"/>
              <a:gd name="connsiteY12" fmla="*/ 1562100 h 2571750"/>
              <a:gd name="connsiteX13" fmla="*/ 5495925 w 5495925"/>
              <a:gd name="connsiteY13" fmla="*/ 1295400 h 2571750"/>
              <a:gd name="connsiteX14" fmla="*/ 4962525 w 5495925"/>
              <a:gd name="connsiteY14" fmla="*/ 1266825 h 2571750"/>
              <a:gd name="connsiteX15" fmla="*/ 4543425 w 5495925"/>
              <a:gd name="connsiteY15" fmla="*/ 876300 h 2571750"/>
              <a:gd name="connsiteX16" fmla="*/ 4105275 w 5495925"/>
              <a:gd name="connsiteY16" fmla="*/ 809625 h 2571750"/>
              <a:gd name="connsiteX17" fmla="*/ 3400425 w 5495925"/>
              <a:gd name="connsiteY17" fmla="*/ 762000 h 2571750"/>
              <a:gd name="connsiteX18" fmla="*/ 3219450 w 5495925"/>
              <a:gd name="connsiteY18" fmla="*/ 409575 h 2571750"/>
              <a:gd name="connsiteX19" fmla="*/ 838200 w 5495925"/>
              <a:gd name="connsiteY19" fmla="*/ 9525 h 2571750"/>
              <a:gd name="connsiteX20" fmla="*/ 561975 w 5495925"/>
              <a:gd name="connsiteY20" fmla="*/ 0 h 2571750"/>
              <a:gd name="connsiteX0" fmla="*/ 561975 w 5495925"/>
              <a:gd name="connsiteY0" fmla="*/ 0 h 2571750"/>
              <a:gd name="connsiteX1" fmla="*/ 0 w 5495925"/>
              <a:gd name="connsiteY1" fmla="*/ 914400 h 2571750"/>
              <a:gd name="connsiteX2" fmla="*/ 304800 w 5495925"/>
              <a:gd name="connsiteY2" fmla="*/ 1276350 h 2571750"/>
              <a:gd name="connsiteX3" fmla="*/ 790575 w 5495925"/>
              <a:gd name="connsiteY3" fmla="*/ 1333500 h 2571750"/>
              <a:gd name="connsiteX4" fmla="*/ 1695450 w 5495925"/>
              <a:gd name="connsiteY4" fmla="*/ 1543050 h 2571750"/>
              <a:gd name="connsiteX5" fmla="*/ 2314575 w 5495925"/>
              <a:gd name="connsiteY5" fmla="*/ 1628775 h 2571750"/>
              <a:gd name="connsiteX6" fmla="*/ 2990850 w 5495925"/>
              <a:gd name="connsiteY6" fmla="*/ 1885950 h 2571750"/>
              <a:gd name="connsiteX7" fmla="*/ 3333750 w 5495925"/>
              <a:gd name="connsiteY7" fmla="*/ 1971675 h 2571750"/>
              <a:gd name="connsiteX8" fmla="*/ 4029075 w 5495925"/>
              <a:gd name="connsiteY8" fmla="*/ 2295525 h 2571750"/>
              <a:gd name="connsiteX9" fmla="*/ 4133850 w 5495925"/>
              <a:gd name="connsiteY9" fmla="*/ 2552700 h 2571750"/>
              <a:gd name="connsiteX10" fmla="*/ 4629150 w 5495925"/>
              <a:gd name="connsiteY10" fmla="*/ 2571750 h 2571750"/>
              <a:gd name="connsiteX11" fmla="*/ 5210175 w 5495925"/>
              <a:gd name="connsiteY11" fmla="*/ 2257425 h 2571750"/>
              <a:gd name="connsiteX12" fmla="*/ 5486400 w 5495925"/>
              <a:gd name="connsiteY12" fmla="*/ 1562100 h 2571750"/>
              <a:gd name="connsiteX13" fmla="*/ 5495925 w 5495925"/>
              <a:gd name="connsiteY13" fmla="*/ 1295400 h 2571750"/>
              <a:gd name="connsiteX14" fmla="*/ 4962525 w 5495925"/>
              <a:gd name="connsiteY14" fmla="*/ 1266825 h 2571750"/>
              <a:gd name="connsiteX15" fmla="*/ 4543425 w 5495925"/>
              <a:gd name="connsiteY15" fmla="*/ 876300 h 2571750"/>
              <a:gd name="connsiteX16" fmla="*/ 4105275 w 5495925"/>
              <a:gd name="connsiteY16" fmla="*/ 809625 h 2571750"/>
              <a:gd name="connsiteX17" fmla="*/ 3400425 w 5495925"/>
              <a:gd name="connsiteY17" fmla="*/ 762000 h 2571750"/>
              <a:gd name="connsiteX18" fmla="*/ 3219450 w 5495925"/>
              <a:gd name="connsiteY18" fmla="*/ 409575 h 2571750"/>
              <a:gd name="connsiteX19" fmla="*/ 561975 w 5495925"/>
              <a:gd name="connsiteY19" fmla="*/ 0 h 2571750"/>
              <a:gd name="connsiteX0" fmla="*/ 257175 w 5191125"/>
              <a:gd name="connsiteY0" fmla="*/ 0 h 2571750"/>
              <a:gd name="connsiteX1" fmla="*/ 0 w 5191125"/>
              <a:gd name="connsiteY1" fmla="*/ 1276350 h 2571750"/>
              <a:gd name="connsiteX2" fmla="*/ 485775 w 5191125"/>
              <a:gd name="connsiteY2" fmla="*/ 1333500 h 2571750"/>
              <a:gd name="connsiteX3" fmla="*/ 1390650 w 5191125"/>
              <a:gd name="connsiteY3" fmla="*/ 1543050 h 2571750"/>
              <a:gd name="connsiteX4" fmla="*/ 2009775 w 5191125"/>
              <a:gd name="connsiteY4" fmla="*/ 1628775 h 2571750"/>
              <a:gd name="connsiteX5" fmla="*/ 2686050 w 5191125"/>
              <a:gd name="connsiteY5" fmla="*/ 1885950 h 2571750"/>
              <a:gd name="connsiteX6" fmla="*/ 3028950 w 5191125"/>
              <a:gd name="connsiteY6" fmla="*/ 1971675 h 2571750"/>
              <a:gd name="connsiteX7" fmla="*/ 3724275 w 5191125"/>
              <a:gd name="connsiteY7" fmla="*/ 2295525 h 2571750"/>
              <a:gd name="connsiteX8" fmla="*/ 3829050 w 5191125"/>
              <a:gd name="connsiteY8" fmla="*/ 2552700 h 2571750"/>
              <a:gd name="connsiteX9" fmla="*/ 4324350 w 5191125"/>
              <a:gd name="connsiteY9" fmla="*/ 2571750 h 2571750"/>
              <a:gd name="connsiteX10" fmla="*/ 4905375 w 5191125"/>
              <a:gd name="connsiteY10" fmla="*/ 2257425 h 2571750"/>
              <a:gd name="connsiteX11" fmla="*/ 5181600 w 5191125"/>
              <a:gd name="connsiteY11" fmla="*/ 1562100 h 2571750"/>
              <a:gd name="connsiteX12" fmla="*/ 5191125 w 5191125"/>
              <a:gd name="connsiteY12" fmla="*/ 1295400 h 2571750"/>
              <a:gd name="connsiteX13" fmla="*/ 4657725 w 5191125"/>
              <a:gd name="connsiteY13" fmla="*/ 1266825 h 2571750"/>
              <a:gd name="connsiteX14" fmla="*/ 4238625 w 5191125"/>
              <a:gd name="connsiteY14" fmla="*/ 876300 h 2571750"/>
              <a:gd name="connsiteX15" fmla="*/ 3800475 w 5191125"/>
              <a:gd name="connsiteY15" fmla="*/ 809625 h 2571750"/>
              <a:gd name="connsiteX16" fmla="*/ 3095625 w 5191125"/>
              <a:gd name="connsiteY16" fmla="*/ 762000 h 2571750"/>
              <a:gd name="connsiteX17" fmla="*/ 2914650 w 5191125"/>
              <a:gd name="connsiteY17" fmla="*/ 409575 h 2571750"/>
              <a:gd name="connsiteX18" fmla="*/ 257175 w 5191125"/>
              <a:gd name="connsiteY18" fmla="*/ 0 h 2571750"/>
              <a:gd name="connsiteX0" fmla="*/ 447675 w 5381625"/>
              <a:gd name="connsiteY0" fmla="*/ 0 h 2571750"/>
              <a:gd name="connsiteX1" fmla="*/ 0 w 5381625"/>
              <a:gd name="connsiteY1" fmla="*/ 1257300 h 2571750"/>
              <a:gd name="connsiteX2" fmla="*/ 676275 w 5381625"/>
              <a:gd name="connsiteY2" fmla="*/ 1333500 h 2571750"/>
              <a:gd name="connsiteX3" fmla="*/ 1581150 w 5381625"/>
              <a:gd name="connsiteY3" fmla="*/ 1543050 h 2571750"/>
              <a:gd name="connsiteX4" fmla="*/ 2200275 w 5381625"/>
              <a:gd name="connsiteY4" fmla="*/ 1628775 h 2571750"/>
              <a:gd name="connsiteX5" fmla="*/ 2876550 w 5381625"/>
              <a:gd name="connsiteY5" fmla="*/ 1885950 h 2571750"/>
              <a:gd name="connsiteX6" fmla="*/ 3219450 w 5381625"/>
              <a:gd name="connsiteY6" fmla="*/ 1971675 h 2571750"/>
              <a:gd name="connsiteX7" fmla="*/ 3914775 w 5381625"/>
              <a:gd name="connsiteY7" fmla="*/ 2295525 h 2571750"/>
              <a:gd name="connsiteX8" fmla="*/ 4019550 w 5381625"/>
              <a:gd name="connsiteY8" fmla="*/ 2552700 h 2571750"/>
              <a:gd name="connsiteX9" fmla="*/ 4514850 w 5381625"/>
              <a:gd name="connsiteY9" fmla="*/ 2571750 h 2571750"/>
              <a:gd name="connsiteX10" fmla="*/ 5095875 w 5381625"/>
              <a:gd name="connsiteY10" fmla="*/ 2257425 h 2571750"/>
              <a:gd name="connsiteX11" fmla="*/ 5372100 w 5381625"/>
              <a:gd name="connsiteY11" fmla="*/ 1562100 h 2571750"/>
              <a:gd name="connsiteX12" fmla="*/ 5381625 w 5381625"/>
              <a:gd name="connsiteY12" fmla="*/ 1295400 h 2571750"/>
              <a:gd name="connsiteX13" fmla="*/ 4848225 w 5381625"/>
              <a:gd name="connsiteY13" fmla="*/ 1266825 h 2571750"/>
              <a:gd name="connsiteX14" fmla="*/ 4429125 w 5381625"/>
              <a:gd name="connsiteY14" fmla="*/ 876300 h 2571750"/>
              <a:gd name="connsiteX15" fmla="*/ 3990975 w 5381625"/>
              <a:gd name="connsiteY15" fmla="*/ 809625 h 2571750"/>
              <a:gd name="connsiteX16" fmla="*/ 3286125 w 5381625"/>
              <a:gd name="connsiteY16" fmla="*/ 762000 h 2571750"/>
              <a:gd name="connsiteX17" fmla="*/ 3105150 w 5381625"/>
              <a:gd name="connsiteY17" fmla="*/ 409575 h 2571750"/>
              <a:gd name="connsiteX18" fmla="*/ 447675 w 5381625"/>
              <a:gd name="connsiteY18" fmla="*/ 0 h 2571750"/>
              <a:gd name="connsiteX0" fmla="*/ 447675 w 5381625"/>
              <a:gd name="connsiteY0" fmla="*/ 0 h 2571750"/>
              <a:gd name="connsiteX1" fmla="*/ 0 w 5381625"/>
              <a:gd name="connsiteY1" fmla="*/ 1257300 h 2571750"/>
              <a:gd name="connsiteX2" fmla="*/ 1581150 w 5381625"/>
              <a:gd name="connsiteY2" fmla="*/ 1543050 h 2571750"/>
              <a:gd name="connsiteX3" fmla="*/ 2200275 w 5381625"/>
              <a:gd name="connsiteY3" fmla="*/ 1628775 h 2571750"/>
              <a:gd name="connsiteX4" fmla="*/ 2876550 w 5381625"/>
              <a:gd name="connsiteY4" fmla="*/ 1885950 h 2571750"/>
              <a:gd name="connsiteX5" fmla="*/ 3219450 w 5381625"/>
              <a:gd name="connsiteY5" fmla="*/ 1971675 h 2571750"/>
              <a:gd name="connsiteX6" fmla="*/ 3914775 w 5381625"/>
              <a:gd name="connsiteY6" fmla="*/ 2295525 h 2571750"/>
              <a:gd name="connsiteX7" fmla="*/ 4019550 w 5381625"/>
              <a:gd name="connsiteY7" fmla="*/ 2552700 h 2571750"/>
              <a:gd name="connsiteX8" fmla="*/ 4514850 w 5381625"/>
              <a:gd name="connsiteY8" fmla="*/ 2571750 h 2571750"/>
              <a:gd name="connsiteX9" fmla="*/ 5095875 w 5381625"/>
              <a:gd name="connsiteY9" fmla="*/ 2257425 h 2571750"/>
              <a:gd name="connsiteX10" fmla="*/ 5372100 w 5381625"/>
              <a:gd name="connsiteY10" fmla="*/ 1562100 h 2571750"/>
              <a:gd name="connsiteX11" fmla="*/ 5381625 w 5381625"/>
              <a:gd name="connsiteY11" fmla="*/ 1295400 h 2571750"/>
              <a:gd name="connsiteX12" fmla="*/ 4848225 w 5381625"/>
              <a:gd name="connsiteY12" fmla="*/ 1266825 h 2571750"/>
              <a:gd name="connsiteX13" fmla="*/ 4429125 w 5381625"/>
              <a:gd name="connsiteY13" fmla="*/ 876300 h 2571750"/>
              <a:gd name="connsiteX14" fmla="*/ 3990975 w 5381625"/>
              <a:gd name="connsiteY14" fmla="*/ 809625 h 2571750"/>
              <a:gd name="connsiteX15" fmla="*/ 3286125 w 5381625"/>
              <a:gd name="connsiteY15" fmla="*/ 762000 h 2571750"/>
              <a:gd name="connsiteX16" fmla="*/ 3105150 w 5381625"/>
              <a:gd name="connsiteY16" fmla="*/ 409575 h 2571750"/>
              <a:gd name="connsiteX17" fmla="*/ 447675 w 5381625"/>
              <a:gd name="connsiteY17" fmla="*/ 0 h 2571750"/>
              <a:gd name="connsiteX0" fmla="*/ 447675 w 5381625"/>
              <a:gd name="connsiteY0" fmla="*/ 0 h 2571750"/>
              <a:gd name="connsiteX1" fmla="*/ 0 w 5381625"/>
              <a:gd name="connsiteY1" fmla="*/ 1257300 h 2571750"/>
              <a:gd name="connsiteX2" fmla="*/ 2200275 w 5381625"/>
              <a:gd name="connsiteY2" fmla="*/ 1628775 h 2571750"/>
              <a:gd name="connsiteX3" fmla="*/ 2876550 w 5381625"/>
              <a:gd name="connsiteY3" fmla="*/ 1885950 h 2571750"/>
              <a:gd name="connsiteX4" fmla="*/ 3219450 w 5381625"/>
              <a:gd name="connsiteY4" fmla="*/ 1971675 h 2571750"/>
              <a:gd name="connsiteX5" fmla="*/ 3914775 w 5381625"/>
              <a:gd name="connsiteY5" fmla="*/ 2295525 h 2571750"/>
              <a:gd name="connsiteX6" fmla="*/ 4019550 w 5381625"/>
              <a:gd name="connsiteY6" fmla="*/ 2552700 h 2571750"/>
              <a:gd name="connsiteX7" fmla="*/ 4514850 w 5381625"/>
              <a:gd name="connsiteY7" fmla="*/ 2571750 h 2571750"/>
              <a:gd name="connsiteX8" fmla="*/ 5095875 w 5381625"/>
              <a:gd name="connsiteY8" fmla="*/ 2257425 h 2571750"/>
              <a:gd name="connsiteX9" fmla="*/ 5372100 w 5381625"/>
              <a:gd name="connsiteY9" fmla="*/ 1562100 h 2571750"/>
              <a:gd name="connsiteX10" fmla="*/ 5381625 w 5381625"/>
              <a:gd name="connsiteY10" fmla="*/ 1295400 h 2571750"/>
              <a:gd name="connsiteX11" fmla="*/ 4848225 w 5381625"/>
              <a:gd name="connsiteY11" fmla="*/ 1266825 h 2571750"/>
              <a:gd name="connsiteX12" fmla="*/ 4429125 w 5381625"/>
              <a:gd name="connsiteY12" fmla="*/ 876300 h 2571750"/>
              <a:gd name="connsiteX13" fmla="*/ 3990975 w 5381625"/>
              <a:gd name="connsiteY13" fmla="*/ 809625 h 2571750"/>
              <a:gd name="connsiteX14" fmla="*/ 3286125 w 5381625"/>
              <a:gd name="connsiteY14" fmla="*/ 762000 h 2571750"/>
              <a:gd name="connsiteX15" fmla="*/ 3105150 w 5381625"/>
              <a:gd name="connsiteY15" fmla="*/ 409575 h 2571750"/>
              <a:gd name="connsiteX16" fmla="*/ 447675 w 5381625"/>
              <a:gd name="connsiteY16" fmla="*/ 0 h 2571750"/>
              <a:gd name="connsiteX0" fmla="*/ 447675 w 5381625"/>
              <a:gd name="connsiteY0" fmla="*/ 0 h 2571750"/>
              <a:gd name="connsiteX1" fmla="*/ 0 w 5381625"/>
              <a:gd name="connsiteY1" fmla="*/ 1257300 h 2571750"/>
              <a:gd name="connsiteX2" fmla="*/ 2200275 w 5381625"/>
              <a:gd name="connsiteY2" fmla="*/ 1628775 h 2571750"/>
              <a:gd name="connsiteX3" fmla="*/ 3219450 w 5381625"/>
              <a:gd name="connsiteY3" fmla="*/ 1971675 h 2571750"/>
              <a:gd name="connsiteX4" fmla="*/ 3914775 w 5381625"/>
              <a:gd name="connsiteY4" fmla="*/ 2295525 h 2571750"/>
              <a:gd name="connsiteX5" fmla="*/ 4019550 w 5381625"/>
              <a:gd name="connsiteY5" fmla="*/ 2552700 h 2571750"/>
              <a:gd name="connsiteX6" fmla="*/ 4514850 w 5381625"/>
              <a:gd name="connsiteY6" fmla="*/ 2571750 h 2571750"/>
              <a:gd name="connsiteX7" fmla="*/ 5095875 w 5381625"/>
              <a:gd name="connsiteY7" fmla="*/ 2257425 h 2571750"/>
              <a:gd name="connsiteX8" fmla="*/ 5372100 w 5381625"/>
              <a:gd name="connsiteY8" fmla="*/ 1562100 h 2571750"/>
              <a:gd name="connsiteX9" fmla="*/ 5381625 w 5381625"/>
              <a:gd name="connsiteY9" fmla="*/ 1295400 h 2571750"/>
              <a:gd name="connsiteX10" fmla="*/ 4848225 w 5381625"/>
              <a:gd name="connsiteY10" fmla="*/ 1266825 h 2571750"/>
              <a:gd name="connsiteX11" fmla="*/ 4429125 w 5381625"/>
              <a:gd name="connsiteY11" fmla="*/ 876300 h 2571750"/>
              <a:gd name="connsiteX12" fmla="*/ 3990975 w 5381625"/>
              <a:gd name="connsiteY12" fmla="*/ 809625 h 2571750"/>
              <a:gd name="connsiteX13" fmla="*/ 3286125 w 5381625"/>
              <a:gd name="connsiteY13" fmla="*/ 762000 h 2571750"/>
              <a:gd name="connsiteX14" fmla="*/ 3105150 w 5381625"/>
              <a:gd name="connsiteY14" fmla="*/ 409575 h 2571750"/>
              <a:gd name="connsiteX15" fmla="*/ 447675 w 5381625"/>
              <a:gd name="connsiteY15" fmla="*/ 0 h 2571750"/>
              <a:gd name="connsiteX0" fmla="*/ 447675 w 5381625"/>
              <a:gd name="connsiteY0" fmla="*/ 0 h 2571750"/>
              <a:gd name="connsiteX1" fmla="*/ 0 w 5381625"/>
              <a:gd name="connsiteY1" fmla="*/ 1257300 h 2571750"/>
              <a:gd name="connsiteX2" fmla="*/ 2200275 w 5381625"/>
              <a:gd name="connsiteY2" fmla="*/ 1628775 h 2571750"/>
              <a:gd name="connsiteX3" fmla="*/ 3219450 w 5381625"/>
              <a:gd name="connsiteY3" fmla="*/ 1971675 h 2571750"/>
              <a:gd name="connsiteX4" fmla="*/ 3914775 w 5381625"/>
              <a:gd name="connsiteY4" fmla="*/ 2295525 h 2571750"/>
              <a:gd name="connsiteX5" fmla="*/ 4019550 w 5381625"/>
              <a:gd name="connsiteY5" fmla="*/ 2552700 h 2571750"/>
              <a:gd name="connsiteX6" fmla="*/ 4514850 w 5381625"/>
              <a:gd name="connsiteY6" fmla="*/ 2571750 h 2571750"/>
              <a:gd name="connsiteX7" fmla="*/ 5095875 w 5381625"/>
              <a:gd name="connsiteY7" fmla="*/ 2257425 h 2571750"/>
              <a:gd name="connsiteX8" fmla="*/ 5372100 w 5381625"/>
              <a:gd name="connsiteY8" fmla="*/ 1562100 h 2571750"/>
              <a:gd name="connsiteX9" fmla="*/ 5381625 w 5381625"/>
              <a:gd name="connsiteY9" fmla="*/ 1295400 h 2571750"/>
              <a:gd name="connsiteX10" fmla="*/ 4848225 w 5381625"/>
              <a:gd name="connsiteY10" fmla="*/ 1266825 h 2571750"/>
              <a:gd name="connsiteX11" fmla="*/ 4429125 w 5381625"/>
              <a:gd name="connsiteY11" fmla="*/ 876300 h 2571750"/>
              <a:gd name="connsiteX12" fmla="*/ 3286125 w 5381625"/>
              <a:gd name="connsiteY12" fmla="*/ 762000 h 2571750"/>
              <a:gd name="connsiteX13" fmla="*/ 3105150 w 5381625"/>
              <a:gd name="connsiteY13" fmla="*/ 409575 h 2571750"/>
              <a:gd name="connsiteX14" fmla="*/ 447675 w 5381625"/>
              <a:gd name="connsiteY14" fmla="*/ 0 h 2571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381625" h="2571750">
                <a:moveTo>
                  <a:pt x="447675" y="0"/>
                </a:moveTo>
                <a:lnTo>
                  <a:pt x="0" y="1257300"/>
                </a:lnTo>
                <a:lnTo>
                  <a:pt x="2200275" y="1628775"/>
                </a:lnTo>
                <a:lnTo>
                  <a:pt x="3219450" y="1971675"/>
                </a:lnTo>
                <a:lnTo>
                  <a:pt x="3914775" y="2295525"/>
                </a:lnTo>
                <a:lnTo>
                  <a:pt x="4019550" y="2552700"/>
                </a:lnTo>
                <a:lnTo>
                  <a:pt x="4514850" y="2571750"/>
                </a:lnTo>
                <a:lnTo>
                  <a:pt x="5095875" y="2257425"/>
                </a:lnTo>
                <a:lnTo>
                  <a:pt x="5372100" y="1562100"/>
                </a:lnTo>
                <a:lnTo>
                  <a:pt x="5381625" y="1295400"/>
                </a:lnTo>
                <a:lnTo>
                  <a:pt x="4848225" y="1266825"/>
                </a:lnTo>
                <a:lnTo>
                  <a:pt x="4429125" y="876300"/>
                </a:lnTo>
                <a:lnTo>
                  <a:pt x="3286125" y="762000"/>
                </a:lnTo>
                <a:lnTo>
                  <a:pt x="3105150" y="409575"/>
                </a:lnTo>
                <a:lnTo>
                  <a:pt x="447675" y="0"/>
                </a:lnTo>
                <a:close/>
              </a:path>
            </a:pathLst>
          </a:custGeom>
          <a:solidFill>
            <a:srgbClr val="BADA46">
              <a:alpha val="53000"/>
            </a:srgbClr>
          </a:solidFill>
          <a:ln w="6350">
            <a:solidFill>
              <a:schemeClr val="bg1">
                <a:lumMod val="75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bg2">
                  <a:lumMod val="10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40170" y="881930"/>
            <a:ext cx="29601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HelveticaNeue LT 55 Roman" pitchFamily="2" charset="0"/>
              </a:rPr>
              <a:t>green space / outdoor play</a:t>
            </a:r>
          </a:p>
        </p:txBody>
      </p:sp>
      <p:sp>
        <p:nvSpPr>
          <p:cNvPr id="37" name="TextBox 36"/>
          <p:cNvSpPr txBox="1"/>
          <p:nvPr/>
        </p:nvSpPr>
        <p:spPr>
          <a:xfrm rot="649238">
            <a:off x="6146605" y="173607"/>
            <a:ext cx="1574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Woodburn </a:t>
            </a:r>
            <a:r>
              <a:rPr lang="en-US" sz="1600" dirty="0" err="1" smtClean="0"/>
              <a:t>Dr</a:t>
            </a:r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 rot="1156737">
            <a:off x="1487860" y="4210236"/>
            <a:ext cx="15746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Berkmar</a:t>
            </a:r>
            <a:r>
              <a:rPr lang="en-US" sz="1600" dirty="0" smtClean="0"/>
              <a:t> </a:t>
            </a:r>
            <a:r>
              <a:rPr lang="en-US" sz="1600" dirty="0" err="1" smtClean="0"/>
              <a:t>Dr</a:t>
            </a:r>
            <a:endParaRPr lang="en-US" sz="1600" dirty="0"/>
          </a:p>
        </p:txBody>
      </p:sp>
      <p:sp>
        <p:nvSpPr>
          <p:cNvPr id="27" name="Rectangle 26"/>
          <p:cNvSpPr/>
          <p:nvPr/>
        </p:nvSpPr>
        <p:spPr>
          <a:xfrm>
            <a:off x="6320086" y="1805678"/>
            <a:ext cx="757911" cy="40339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Neue LT 55 Roman" pitchFamily="2" charset="0"/>
              </a:rPr>
              <a:t>14 buses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768867" y="1805678"/>
            <a:ext cx="403394" cy="403394"/>
          </a:xfrm>
          <a:prstGeom prst="roundRect">
            <a:avLst/>
          </a:prstGeom>
          <a:solidFill>
            <a:srgbClr val="0070C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Neue LT 55 Roman" pitchFamily="2" charset="0"/>
              </a:rPr>
              <a:t>P</a:t>
            </a:r>
            <a:endParaRPr lang="en-US" sz="2400" dirty="0" smtClean="0">
              <a:solidFill>
                <a:schemeClr val="bg1"/>
              </a:solidFill>
              <a:latin typeface="HelveticaNeue LT 55 Roman" pitchFamily="2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340100" y="3166886"/>
            <a:ext cx="403394" cy="403394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Neue LT 55 Roman" pitchFamily="2" charset="0"/>
              </a:rPr>
              <a:t>P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828923" y="3165431"/>
            <a:ext cx="778771" cy="40339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Neue LT 55 Roman" pitchFamily="2" charset="0"/>
              </a:rPr>
              <a:t>20 staff</a:t>
            </a:r>
          </a:p>
        </p:txBody>
      </p:sp>
    </p:spTree>
    <p:extLst>
      <p:ext uri="{BB962C8B-B14F-4D97-AF65-F5344CB8AC3E}">
        <p14:creationId xmlns:p14="http://schemas.microsoft.com/office/powerpoint/2010/main" val="7939053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801" y="-685800"/>
            <a:ext cx="9143996" cy="536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ite </a:t>
            </a:r>
            <a:r>
              <a:rPr lang="en-US" dirty="0"/>
              <a:t>p</a:t>
            </a:r>
            <a:r>
              <a:rPr lang="en-US" dirty="0" smtClean="0"/>
              <a:t>lan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1940050" y="3186230"/>
            <a:ext cx="3054100" cy="1341968"/>
          </a:xfrm>
          <a:custGeom>
            <a:avLst/>
            <a:gdLst>
              <a:gd name="connsiteX0" fmla="*/ 838200 w 3193373"/>
              <a:gd name="connsiteY0" fmla="*/ 512763 h 1359430"/>
              <a:gd name="connsiteX1" fmla="*/ 897467 w 3193373"/>
              <a:gd name="connsiteY1" fmla="*/ 55563 h 1359430"/>
              <a:gd name="connsiteX2" fmla="*/ 3005667 w 3193373"/>
              <a:gd name="connsiteY2" fmla="*/ 38630 h 1359430"/>
              <a:gd name="connsiteX3" fmla="*/ 3039533 w 3193373"/>
              <a:gd name="connsiteY3" fmla="*/ 334963 h 1359430"/>
              <a:gd name="connsiteX4" fmla="*/ 2556933 w 3193373"/>
              <a:gd name="connsiteY4" fmla="*/ 859896 h 1359430"/>
              <a:gd name="connsiteX5" fmla="*/ 0 w 3193373"/>
              <a:gd name="connsiteY5" fmla="*/ 1359430 h 1359430"/>
              <a:gd name="connsiteX0" fmla="*/ 838200 w 3125414"/>
              <a:gd name="connsiteY0" fmla="*/ 548849 h 1395516"/>
              <a:gd name="connsiteX1" fmla="*/ 897467 w 3125414"/>
              <a:gd name="connsiteY1" fmla="*/ 91649 h 1395516"/>
              <a:gd name="connsiteX2" fmla="*/ 3005667 w 3125414"/>
              <a:gd name="connsiteY2" fmla="*/ 74716 h 1395516"/>
              <a:gd name="connsiteX3" fmla="*/ 2556933 w 3125414"/>
              <a:gd name="connsiteY3" fmla="*/ 895982 h 1395516"/>
              <a:gd name="connsiteX4" fmla="*/ 0 w 3125414"/>
              <a:gd name="connsiteY4" fmla="*/ 1395516 h 1395516"/>
              <a:gd name="connsiteX0" fmla="*/ 838200 w 3105550"/>
              <a:gd name="connsiteY0" fmla="*/ 548849 h 1395516"/>
              <a:gd name="connsiteX1" fmla="*/ 897467 w 3105550"/>
              <a:gd name="connsiteY1" fmla="*/ 91649 h 1395516"/>
              <a:gd name="connsiteX2" fmla="*/ 3005667 w 3105550"/>
              <a:gd name="connsiteY2" fmla="*/ 74716 h 1395516"/>
              <a:gd name="connsiteX3" fmla="*/ 2480733 w 3105550"/>
              <a:gd name="connsiteY3" fmla="*/ 895982 h 1395516"/>
              <a:gd name="connsiteX4" fmla="*/ 0 w 3105550"/>
              <a:gd name="connsiteY4" fmla="*/ 1395516 h 1395516"/>
              <a:gd name="connsiteX0" fmla="*/ 838200 w 3062473"/>
              <a:gd name="connsiteY0" fmla="*/ 526841 h 1373508"/>
              <a:gd name="connsiteX1" fmla="*/ 897467 w 3062473"/>
              <a:gd name="connsiteY1" fmla="*/ 69641 h 1373508"/>
              <a:gd name="connsiteX2" fmla="*/ 2954867 w 3062473"/>
              <a:gd name="connsiteY2" fmla="*/ 86574 h 1373508"/>
              <a:gd name="connsiteX3" fmla="*/ 2480733 w 3062473"/>
              <a:gd name="connsiteY3" fmla="*/ 873974 h 1373508"/>
              <a:gd name="connsiteX4" fmla="*/ 0 w 3062473"/>
              <a:gd name="connsiteY4" fmla="*/ 1373508 h 1373508"/>
              <a:gd name="connsiteX0" fmla="*/ 897467 w 3062473"/>
              <a:gd name="connsiteY0" fmla="*/ 670460 h 1381661"/>
              <a:gd name="connsiteX1" fmla="*/ 897467 w 3062473"/>
              <a:gd name="connsiteY1" fmla="*/ 77794 h 1381661"/>
              <a:gd name="connsiteX2" fmla="*/ 2954867 w 3062473"/>
              <a:gd name="connsiteY2" fmla="*/ 94727 h 1381661"/>
              <a:gd name="connsiteX3" fmla="*/ 2480733 w 3062473"/>
              <a:gd name="connsiteY3" fmla="*/ 882127 h 1381661"/>
              <a:gd name="connsiteX4" fmla="*/ 0 w 3062473"/>
              <a:gd name="connsiteY4" fmla="*/ 1381661 h 1381661"/>
              <a:gd name="connsiteX0" fmla="*/ 897467 w 3062473"/>
              <a:gd name="connsiteY0" fmla="*/ 670460 h 1381661"/>
              <a:gd name="connsiteX1" fmla="*/ 897467 w 3062473"/>
              <a:gd name="connsiteY1" fmla="*/ 77794 h 1381661"/>
              <a:gd name="connsiteX2" fmla="*/ 2954867 w 3062473"/>
              <a:gd name="connsiteY2" fmla="*/ 94727 h 1381661"/>
              <a:gd name="connsiteX3" fmla="*/ 2480733 w 3062473"/>
              <a:gd name="connsiteY3" fmla="*/ 882127 h 1381661"/>
              <a:gd name="connsiteX4" fmla="*/ 0 w 3062473"/>
              <a:gd name="connsiteY4" fmla="*/ 1381661 h 1381661"/>
              <a:gd name="connsiteX0" fmla="*/ 897467 w 3052049"/>
              <a:gd name="connsiteY0" fmla="*/ 685462 h 1396663"/>
              <a:gd name="connsiteX1" fmla="*/ 1041400 w 3052049"/>
              <a:gd name="connsiteY1" fmla="*/ 67396 h 1396663"/>
              <a:gd name="connsiteX2" fmla="*/ 2954867 w 3052049"/>
              <a:gd name="connsiteY2" fmla="*/ 109729 h 1396663"/>
              <a:gd name="connsiteX3" fmla="*/ 2480733 w 3052049"/>
              <a:gd name="connsiteY3" fmla="*/ 897129 h 1396663"/>
              <a:gd name="connsiteX4" fmla="*/ 0 w 3052049"/>
              <a:gd name="connsiteY4" fmla="*/ 1396663 h 1396663"/>
              <a:gd name="connsiteX0" fmla="*/ 897467 w 3052049"/>
              <a:gd name="connsiteY0" fmla="*/ 665728 h 1376929"/>
              <a:gd name="connsiteX1" fmla="*/ 1041400 w 3052049"/>
              <a:gd name="connsiteY1" fmla="*/ 47662 h 1376929"/>
              <a:gd name="connsiteX2" fmla="*/ 2954867 w 3052049"/>
              <a:gd name="connsiteY2" fmla="*/ 89995 h 1376929"/>
              <a:gd name="connsiteX3" fmla="*/ 2480733 w 3052049"/>
              <a:gd name="connsiteY3" fmla="*/ 877395 h 1376929"/>
              <a:gd name="connsiteX4" fmla="*/ 0 w 3052049"/>
              <a:gd name="connsiteY4" fmla="*/ 1376929 h 1376929"/>
              <a:gd name="connsiteX0" fmla="*/ 897467 w 3052049"/>
              <a:gd name="connsiteY0" fmla="*/ 652896 h 1364097"/>
              <a:gd name="connsiteX1" fmla="*/ 1041400 w 3052049"/>
              <a:gd name="connsiteY1" fmla="*/ 60230 h 1364097"/>
              <a:gd name="connsiteX2" fmla="*/ 2954867 w 3052049"/>
              <a:gd name="connsiteY2" fmla="*/ 77163 h 1364097"/>
              <a:gd name="connsiteX3" fmla="*/ 2480733 w 3052049"/>
              <a:gd name="connsiteY3" fmla="*/ 864563 h 1364097"/>
              <a:gd name="connsiteX4" fmla="*/ 0 w 3052049"/>
              <a:gd name="connsiteY4" fmla="*/ 1364097 h 1364097"/>
              <a:gd name="connsiteX0" fmla="*/ 846667 w 3052049"/>
              <a:gd name="connsiteY0" fmla="*/ 679453 h 1382187"/>
              <a:gd name="connsiteX1" fmla="*/ 1041400 w 3052049"/>
              <a:gd name="connsiteY1" fmla="*/ 78320 h 1382187"/>
              <a:gd name="connsiteX2" fmla="*/ 2954867 w 3052049"/>
              <a:gd name="connsiteY2" fmla="*/ 95253 h 1382187"/>
              <a:gd name="connsiteX3" fmla="*/ 2480733 w 3052049"/>
              <a:gd name="connsiteY3" fmla="*/ 882653 h 1382187"/>
              <a:gd name="connsiteX4" fmla="*/ 0 w 3052049"/>
              <a:gd name="connsiteY4" fmla="*/ 1382187 h 1382187"/>
              <a:gd name="connsiteX0" fmla="*/ 846667 w 3052049"/>
              <a:gd name="connsiteY0" fmla="*/ 679453 h 1382187"/>
              <a:gd name="connsiteX1" fmla="*/ 1041400 w 3052049"/>
              <a:gd name="connsiteY1" fmla="*/ 78320 h 1382187"/>
              <a:gd name="connsiteX2" fmla="*/ 2954867 w 3052049"/>
              <a:gd name="connsiteY2" fmla="*/ 95253 h 1382187"/>
              <a:gd name="connsiteX3" fmla="*/ 2480733 w 3052049"/>
              <a:gd name="connsiteY3" fmla="*/ 882653 h 1382187"/>
              <a:gd name="connsiteX4" fmla="*/ 0 w 3052049"/>
              <a:gd name="connsiteY4" fmla="*/ 1382187 h 1382187"/>
              <a:gd name="connsiteX0" fmla="*/ 846667 w 3052049"/>
              <a:gd name="connsiteY0" fmla="*/ 679453 h 1382187"/>
              <a:gd name="connsiteX1" fmla="*/ 1041400 w 3052049"/>
              <a:gd name="connsiteY1" fmla="*/ 78320 h 1382187"/>
              <a:gd name="connsiteX2" fmla="*/ 2954867 w 3052049"/>
              <a:gd name="connsiteY2" fmla="*/ 95253 h 1382187"/>
              <a:gd name="connsiteX3" fmla="*/ 2480733 w 3052049"/>
              <a:gd name="connsiteY3" fmla="*/ 882653 h 1382187"/>
              <a:gd name="connsiteX4" fmla="*/ 0 w 3052049"/>
              <a:gd name="connsiteY4" fmla="*/ 1382187 h 1382187"/>
              <a:gd name="connsiteX0" fmla="*/ 846667 w 3053274"/>
              <a:gd name="connsiteY0" fmla="*/ 699895 h 1402629"/>
              <a:gd name="connsiteX1" fmla="*/ 1024467 w 3053274"/>
              <a:gd name="connsiteY1" fmla="*/ 64895 h 1402629"/>
              <a:gd name="connsiteX2" fmla="*/ 2954867 w 3053274"/>
              <a:gd name="connsiteY2" fmla="*/ 115695 h 1402629"/>
              <a:gd name="connsiteX3" fmla="*/ 2480733 w 3053274"/>
              <a:gd name="connsiteY3" fmla="*/ 903095 h 1402629"/>
              <a:gd name="connsiteX4" fmla="*/ 0 w 3053274"/>
              <a:gd name="connsiteY4" fmla="*/ 1402629 h 1402629"/>
              <a:gd name="connsiteX0" fmla="*/ 846667 w 2983094"/>
              <a:gd name="connsiteY0" fmla="*/ 697806 h 1400540"/>
              <a:gd name="connsiteX1" fmla="*/ 1024467 w 2983094"/>
              <a:gd name="connsiteY1" fmla="*/ 62806 h 1400540"/>
              <a:gd name="connsiteX2" fmla="*/ 2015067 w 2983094"/>
              <a:gd name="connsiteY2" fmla="*/ 28941 h 1400540"/>
              <a:gd name="connsiteX3" fmla="*/ 2954867 w 2983094"/>
              <a:gd name="connsiteY3" fmla="*/ 113606 h 1400540"/>
              <a:gd name="connsiteX4" fmla="*/ 2480733 w 2983094"/>
              <a:gd name="connsiteY4" fmla="*/ 901006 h 1400540"/>
              <a:gd name="connsiteX5" fmla="*/ 0 w 2983094"/>
              <a:gd name="connsiteY5" fmla="*/ 1400540 h 1400540"/>
              <a:gd name="connsiteX0" fmla="*/ 846667 w 2983094"/>
              <a:gd name="connsiteY0" fmla="*/ 678207 h 1380941"/>
              <a:gd name="connsiteX1" fmla="*/ 1024467 w 2983094"/>
              <a:gd name="connsiteY1" fmla="*/ 43207 h 1380941"/>
              <a:gd name="connsiteX2" fmla="*/ 2015067 w 2983094"/>
              <a:gd name="connsiteY2" fmla="*/ 9342 h 1380941"/>
              <a:gd name="connsiteX3" fmla="*/ 2954867 w 2983094"/>
              <a:gd name="connsiteY3" fmla="*/ 94007 h 1380941"/>
              <a:gd name="connsiteX4" fmla="*/ 2480733 w 2983094"/>
              <a:gd name="connsiteY4" fmla="*/ 881407 h 1380941"/>
              <a:gd name="connsiteX5" fmla="*/ 0 w 2983094"/>
              <a:gd name="connsiteY5" fmla="*/ 1380941 h 1380941"/>
              <a:gd name="connsiteX0" fmla="*/ 846667 w 2983094"/>
              <a:gd name="connsiteY0" fmla="*/ 678034 h 1380768"/>
              <a:gd name="connsiteX1" fmla="*/ 973667 w 2983094"/>
              <a:gd name="connsiteY1" fmla="*/ 59967 h 1380768"/>
              <a:gd name="connsiteX2" fmla="*/ 2015067 w 2983094"/>
              <a:gd name="connsiteY2" fmla="*/ 9169 h 1380768"/>
              <a:gd name="connsiteX3" fmla="*/ 2954867 w 2983094"/>
              <a:gd name="connsiteY3" fmla="*/ 93834 h 1380768"/>
              <a:gd name="connsiteX4" fmla="*/ 2480733 w 2983094"/>
              <a:gd name="connsiteY4" fmla="*/ 881234 h 1380768"/>
              <a:gd name="connsiteX5" fmla="*/ 0 w 2983094"/>
              <a:gd name="connsiteY5" fmla="*/ 1380768 h 1380768"/>
              <a:gd name="connsiteX0" fmla="*/ 846667 w 2982520"/>
              <a:gd name="connsiteY0" fmla="*/ 672217 h 1374951"/>
              <a:gd name="connsiteX1" fmla="*/ 973667 w 2982520"/>
              <a:gd name="connsiteY1" fmla="*/ 54150 h 1374951"/>
              <a:gd name="connsiteX2" fmla="*/ 2023534 w 2982520"/>
              <a:gd name="connsiteY2" fmla="*/ 37218 h 1374951"/>
              <a:gd name="connsiteX3" fmla="*/ 2954867 w 2982520"/>
              <a:gd name="connsiteY3" fmla="*/ 88017 h 1374951"/>
              <a:gd name="connsiteX4" fmla="*/ 2480733 w 2982520"/>
              <a:gd name="connsiteY4" fmla="*/ 875417 h 1374951"/>
              <a:gd name="connsiteX5" fmla="*/ 0 w 2982520"/>
              <a:gd name="connsiteY5" fmla="*/ 1374951 h 1374951"/>
              <a:gd name="connsiteX0" fmla="*/ 846667 w 2982520"/>
              <a:gd name="connsiteY0" fmla="*/ 660180 h 1362914"/>
              <a:gd name="connsiteX1" fmla="*/ 973667 w 2982520"/>
              <a:gd name="connsiteY1" fmla="*/ 42113 h 1362914"/>
              <a:gd name="connsiteX2" fmla="*/ 2023534 w 2982520"/>
              <a:gd name="connsiteY2" fmla="*/ 25181 h 1362914"/>
              <a:gd name="connsiteX3" fmla="*/ 2954867 w 2982520"/>
              <a:gd name="connsiteY3" fmla="*/ 75980 h 1362914"/>
              <a:gd name="connsiteX4" fmla="*/ 2480733 w 2982520"/>
              <a:gd name="connsiteY4" fmla="*/ 863380 h 1362914"/>
              <a:gd name="connsiteX5" fmla="*/ 0 w 2982520"/>
              <a:gd name="connsiteY5" fmla="*/ 1362914 h 1362914"/>
              <a:gd name="connsiteX0" fmla="*/ 846667 w 3028462"/>
              <a:gd name="connsiteY0" fmla="*/ 644033 h 1346767"/>
              <a:gd name="connsiteX1" fmla="*/ 973667 w 3028462"/>
              <a:gd name="connsiteY1" fmla="*/ 25966 h 1346767"/>
              <a:gd name="connsiteX2" fmla="*/ 2023534 w 3028462"/>
              <a:gd name="connsiteY2" fmla="*/ 9034 h 1346767"/>
              <a:gd name="connsiteX3" fmla="*/ 3005667 w 3028462"/>
              <a:gd name="connsiteY3" fmla="*/ 119100 h 1346767"/>
              <a:gd name="connsiteX4" fmla="*/ 2480733 w 3028462"/>
              <a:gd name="connsiteY4" fmla="*/ 847233 h 1346767"/>
              <a:gd name="connsiteX5" fmla="*/ 0 w 3028462"/>
              <a:gd name="connsiteY5" fmla="*/ 1346767 h 1346767"/>
              <a:gd name="connsiteX0" fmla="*/ 846667 w 3040643"/>
              <a:gd name="connsiteY0" fmla="*/ 644033 h 1346767"/>
              <a:gd name="connsiteX1" fmla="*/ 973667 w 3040643"/>
              <a:gd name="connsiteY1" fmla="*/ 25966 h 1346767"/>
              <a:gd name="connsiteX2" fmla="*/ 2023534 w 3040643"/>
              <a:gd name="connsiteY2" fmla="*/ 9034 h 1346767"/>
              <a:gd name="connsiteX3" fmla="*/ 3005667 w 3040643"/>
              <a:gd name="connsiteY3" fmla="*/ 119100 h 1346767"/>
              <a:gd name="connsiteX4" fmla="*/ 2480733 w 3040643"/>
              <a:gd name="connsiteY4" fmla="*/ 847233 h 1346767"/>
              <a:gd name="connsiteX5" fmla="*/ 0 w 3040643"/>
              <a:gd name="connsiteY5" fmla="*/ 1346767 h 1346767"/>
              <a:gd name="connsiteX0" fmla="*/ 846667 w 3017311"/>
              <a:gd name="connsiteY0" fmla="*/ 644033 h 1346767"/>
              <a:gd name="connsiteX1" fmla="*/ 973667 w 3017311"/>
              <a:gd name="connsiteY1" fmla="*/ 25966 h 1346767"/>
              <a:gd name="connsiteX2" fmla="*/ 2023534 w 3017311"/>
              <a:gd name="connsiteY2" fmla="*/ 9034 h 1346767"/>
              <a:gd name="connsiteX3" fmla="*/ 3005667 w 3017311"/>
              <a:gd name="connsiteY3" fmla="*/ 119100 h 1346767"/>
              <a:gd name="connsiteX4" fmla="*/ 2480733 w 3017311"/>
              <a:gd name="connsiteY4" fmla="*/ 847233 h 1346767"/>
              <a:gd name="connsiteX5" fmla="*/ 0 w 3017311"/>
              <a:gd name="connsiteY5" fmla="*/ 1346767 h 1346767"/>
              <a:gd name="connsiteX0" fmla="*/ 846667 w 3021545"/>
              <a:gd name="connsiteY0" fmla="*/ 644033 h 1346767"/>
              <a:gd name="connsiteX1" fmla="*/ 973667 w 3021545"/>
              <a:gd name="connsiteY1" fmla="*/ 25966 h 1346767"/>
              <a:gd name="connsiteX2" fmla="*/ 2023534 w 3021545"/>
              <a:gd name="connsiteY2" fmla="*/ 9034 h 1346767"/>
              <a:gd name="connsiteX3" fmla="*/ 3005667 w 3021545"/>
              <a:gd name="connsiteY3" fmla="*/ 119100 h 1346767"/>
              <a:gd name="connsiteX4" fmla="*/ 2480733 w 3021545"/>
              <a:gd name="connsiteY4" fmla="*/ 847233 h 1346767"/>
              <a:gd name="connsiteX5" fmla="*/ 0 w 3021545"/>
              <a:gd name="connsiteY5" fmla="*/ 1346767 h 1346767"/>
              <a:gd name="connsiteX0" fmla="*/ 846667 w 3067720"/>
              <a:gd name="connsiteY0" fmla="*/ 644033 h 1346767"/>
              <a:gd name="connsiteX1" fmla="*/ 973667 w 3067720"/>
              <a:gd name="connsiteY1" fmla="*/ 25966 h 1346767"/>
              <a:gd name="connsiteX2" fmla="*/ 2023534 w 3067720"/>
              <a:gd name="connsiteY2" fmla="*/ 9034 h 1346767"/>
              <a:gd name="connsiteX3" fmla="*/ 3048000 w 3067720"/>
              <a:gd name="connsiteY3" fmla="*/ 102167 h 1346767"/>
              <a:gd name="connsiteX4" fmla="*/ 2480733 w 3067720"/>
              <a:gd name="connsiteY4" fmla="*/ 847233 h 1346767"/>
              <a:gd name="connsiteX5" fmla="*/ 0 w 3067720"/>
              <a:gd name="connsiteY5" fmla="*/ 1346767 h 1346767"/>
              <a:gd name="connsiteX0" fmla="*/ 846667 w 3067720"/>
              <a:gd name="connsiteY0" fmla="*/ 675813 h 1378547"/>
              <a:gd name="connsiteX1" fmla="*/ 973667 w 3067720"/>
              <a:gd name="connsiteY1" fmla="*/ 57746 h 1378547"/>
              <a:gd name="connsiteX2" fmla="*/ 2023534 w 3067720"/>
              <a:gd name="connsiteY2" fmla="*/ 32348 h 1378547"/>
              <a:gd name="connsiteX3" fmla="*/ 3048000 w 3067720"/>
              <a:gd name="connsiteY3" fmla="*/ 133947 h 1378547"/>
              <a:gd name="connsiteX4" fmla="*/ 2480733 w 3067720"/>
              <a:gd name="connsiteY4" fmla="*/ 879013 h 1378547"/>
              <a:gd name="connsiteX5" fmla="*/ 0 w 3067720"/>
              <a:gd name="connsiteY5" fmla="*/ 1378547 h 1378547"/>
              <a:gd name="connsiteX0" fmla="*/ 846667 w 3067720"/>
              <a:gd name="connsiteY0" fmla="*/ 654179 h 1356913"/>
              <a:gd name="connsiteX1" fmla="*/ 956734 w 3067720"/>
              <a:gd name="connsiteY1" fmla="*/ 78445 h 1356913"/>
              <a:gd name="connsiteX2" fmla="*/ 2023534 w 3067720"/>
              <a:gd name="connsiteY2" fmla="*/ 10714 h 1356913"/>
              <a:gd name="connsiteX3" fmla="*/ 3048000 w 3067720"/>
              <a:gd name="connsiteY3" fmla="*/ 112313 h 1356913"/>
              <a:gd name="connsiteX4" fmla="*/ 2480733 w 3067720"/>
              <a:gd name="connsiteY4" fmla="*/ 857379 h 1356913"/>
              <a:gd name="connsiteX5" fmla="*/ 0 w 3067720"/>
              <a:gd name="connsiteY5" fmla="*/ 1356913 h 1356913"/>
              <a:gd name="connsiteX0" fmla="*/ 846667 w 3067720"/>
              <a:gd name="connsiteY0" fmla="*/ 662517 h 1365251"/>
              <a:gd name="connsiteX1" fmla="*/ 918634 w 3067720"/>
              <a:gd name="connsiteY1" fmla="*/ 67733 h 1365251"/>
              <a:gd name="connsiteX2" fmla="*/ 2023534 w 3067720"/>
              <a:gd name="connsiteY2" fmla="*/ 19052 h 1365251"/>
              <a:gd name="connsiteX3" fmla="*/ 3048000 w 3067720"/>
              <a:gd name="connsiteY3" fmla="*/ 120651 h 1365251"/>
              <a:gd name="connsiteX4" fmla="*/ 2480733 w 3067720"/>
              <a:gd name="connsiteY4" fmla="*/ 865717 h 1365251"/>
              <a:gd name="connsiteX5" fmla="*/ 0 w 3067720"/>
              <a:gd name="connsiteY5" fmla="*/ 1365251 h 1365251"/>
              <a:gd name="connsiteX0" fmla="*/ 846667 w 3067720"/>
              <a:gd name="connsiteY0" fmla="*/ 653748 h 1356482"/>
              <a:gd name="connsiteX1" fmla="*/ 918634 w 3067720"/>
              <a:gd name="connsiteY1" fmla="*/ 58964 h 1356482"/>
              <a:gd name="connsiteX2" fmla="*/ 3048000 w 3067720"/>
              <a:gd name="connsiteY2" fmla="*/ 111882 h 1356482"/>
              <a:gd name="connsiteX3" fmla="*/ 2480733 w 3067720"/>
              <a:gd name="connsiteY3" fmla="*/ 856948 h 1356482"/>
              <a:gd name="connsiteX4" fmla="*/ 0 w 3067720"/>
              <a:gd name="connsiteY4" fmla="*/ 1356482 h 1356482"/>
              <a:gd name="connsiteX0" fmla="*/ 846667 w 3131844"/>
              <a:gd name="connsiteY0" fmla="*/ 680615 h 1383349"/>
              <a:gd name="connsiteX1" fmla="*/ 1045634 w 3131844"/>
              <a:gd name="connsiteY1" fmla="*/ 47731 h 1383349"/>
              <a:gd name="connsiteX2" fmla="*/ 3048000 w 3131844"/>
              <a:gd name="connsiteY2" fmla="*/ 138749 h 1383349"/>
              <a:gd name="connsiteX3" fmla="*/ 2480733 w 3131844"/>
              <a:gd name="connsiteY3" fmla="*/ 883815 h 1383349"/>
              <a:gd name="connsiteX4" fmla="*/ 0 w 3131844"/>
              <a:gd name="connsiteY4" fmla="*/ 1383349 h 1383349"/>
              <a:gd name="connsiteX0" fmla="*/ 846667 w 3131844"/>
              <a:gd name="connsiteY0" fmla="*/ 663781 h 1366515"/>
              <a:gd name="connsiteX1" fmla="*/ 1045634 w 3131844"/>
              <a:gd name="connsiteY1" fmla="*/ 30897 h 1366515"/>
              <a:gd name="connsiteX2" fmla="*/ 3048000 w 3131844"/>
              <a:gd name="connsiteY2" fmla="*/ 121915 h 1366515"/>
              <a:gd name="connsiteX3" fmla="*/ 2480733 w 3131844"/>
              <a:gd name="connsiteY3" fmla="*/ 866981 h 1366515"/>
              <a:gd name="connsiteX4" fmla="*/ 0 w 3131844"/>
              <a:gd name="connsiteY4" fmla="*/ 1366515 h 1366515"/>
              <a:gd name="connsiteX0" fmla="*/ 846667 w 3127889"/>
              <a:gd name="connsiteY0" fmla="*/ 668506 h 1371240"/>
              <a:gd name="connsiteX1" fmla="*/ 1102784 w 3127889"/>
              <a:gd name="connsiteY1" fmla="*/ 29272 h 1371240"/>
              <a:gd name="connsiteX2" fmla="*/ 3048000 w 3127889"/>
              <a:gd name="connsiteY2" fmla="*/ 126640 h 1371240"/>
              <a:gd name="connsiteX3" fmla="*/ 2480733 w 3127889"/>
              <a:gd name="connsiteY3" fmla="*/ 871706 h 1371240"/>
              <a:gd name="connsiteX4" fmla="*/ 0 w 3127889"/>
              <a:gd name="connsiteY4" fmla="*/ 1371240 h 1371240"/>
              <a:gd name="connsiteX0" fmla="*/ 846667 w 3127889"/>
              <a:gd name="connsiteY0" fmla="*/ 654457 h 1357191"/>
              <a:gd name="connsiteX1" fmla="*/ 1102784 w 3127889"/>
              <a:gd name="connsiteY1" fmla="*/ 15223 h 1357191"/>
              <a:gd name="connsiteX2" fmla="*/ 3048000 w 3127889"/>
              <a:gd name="connsiteY2" fmla="*/ 112591 h 1357191"/>
              <a:gd name="connsiteX3" fmla="*/ 2480733 w 3127889"/>
              <a:gd name="connsiteY3" fmla="*/ 857657 h 1357191"/>
              <a:gd name="connsiteX4" fmla="*/ 0 w 3127889"/>
              <a:gd name="connsiteY4" fmla="*/ 1357191 h 1357191"/>
              <a:gd name="connsiteX0" fmla="*/ 846667 w 3040491"/>
              <a:gd name="connsiteY0" fmla="*/ 703648 h 1406382"/>
              <a:gd name="connsiteX1" fmla="*/ 1102784 w 3040491"/>
              <a:gd name="connsiteY1" fmla="*/ 64414 h 1406382"/>
              <a:gd name="connsiteX2" fmla="*/ 2946400 w 3040491"/>
              <a:gd name="connsiteY2" fmla="*/ 117332 h 1406382"/>
              <a:gd name="connsiteX3" fmla="*/ 2480733 w 3040491"/>
              <a:gd name="connsiteY3" fmla="*/ 906848 h 1406382"/>
              <a:gd name="connsiteX4" fmla="*/ 0 w 3040491"/>
              <a:gd name="connsiteY4" fmla="*/ 1406382 h 1406382"/>
              <a:gd name="connsiteX0" fmla="*/ 846667 w 3043252"/>
              <a:gd name="connsiteY0" fmla="*/ 686065 h 1388799"/>
              <a:gd name="connsiteX1" fmla="*/ 1102784 w 3043252"/>
              <a:gd name="connsiteY1" fmla="*/ 46831 h 1388799"/>
              <a:gd name="connsiteX2" fmla="*/ 2946400 w 3043252"/>
              <a:gd name="connsiteY2" fmla="*/ 99749 h 1388799"/>
              <a:gd name="connsiteX3" fmla="*/ 2480733 w 3043252"/>
              <a:gd name="connsiteY3" fmla="*/ 889265 h 1388799"/>
              <a:gd name="connsiteX4" fmla="*/ 0 w 3043252"/>
              <a:gd name="connsiteY4" fmla="*/ 1388799 h 1388799"/>
              <a:gd name="connsiteX0" fmla="*/ 846667 w 3048780"/>
              <a:gd name="connsiteY0" fmla="*/ 678272 h 1381006"/>
              <a:gd name="connsiteX1" fmla="*/ 1102784 w 3048780"/>
              <a:gd name="connsiteY1" fmla="*/ 39038 h 1381006"/>
              <a:gd name="connsiteX2" fmla="*/ 2946400 w 3048780"/>
              <a:gd name="connsiteY2" fmla="*/ 91956 h 1381006"/>
              <a:gd name="connsiteX3" fmla="*/ 2480733 w 3048780"/>
              <a:gd name="connsiteY3" fmla="*/ 881472 h 1381006"/>
              <a:gd name="connsiteX4" fmla="*/ 0 w 3048780"/>
              <a:gd name="connsiteY4" fmla="*/ 1381006 h 1381006"/>
              <a:gd name="connsiteX0" fmla="*/ 846667 w 3054100"/>
              <a:gd name="connsiteY0" fmla="*/ 686039 h 1388773"/>
              <a:gd name="connsiteX1" fmla="*/ 1102784 w 3054100"/>
              <a:gd name="connsiteY1" fmla="*/ 46805 h 1388773"/>
              <a:gd name="connsiteX2" fmla="*/ 2952750 w 3054100"/>
              <a:gd name="connsiteY2" fmla="*/ 74323 h 1388773"/>
              <a:gd name="connsiteX3" fmla="*/ 2480733 w 3054100"/>
              <a:gd name="connsiteY3" fmla="*/ 889239 h 1388773"/>
              <a:gd name="connsiteX4" fmla="*/ 0 w 3054100"/>
              <a:gd name="connsiteY4" fmla="*/ 1388773 h 1388773"/>
              <a:gd name="connsiteX0" fmla="*/ 846667 w 3054100"/>
              <a:gd name="connsiteY0" fmla="*/ 652180 h 1354914"/>
              <a:gd name="connsiteX1" fmla="*/ 1102784 w 3054100"/>
              <a:gd name="connsiteY1" fmla="*/ 12946 h 1354914"/>
              <a:gd name="connsiteX2" fmla="*/ 2952750 w 3054100"/>
              <a:gd name="connsiteY2" fmla="*/ 40464 h 1354914"/>
              <a:gd name="connsiteX3" fmla="*/ 2480733 w 3054100"/>
              <a:gd name="connsiteY3" fmla="*/ 855380 h 1354914"/>
              <a:gd name="connsiteX4" fmla="*/ 0 w 3054100"/>
              <a:gd name="connsiteY4" fmla="*/ 1354914 h 1354914"/>
              <a:gd name="connsiteX0" fmla="*/ 846667 w 3054100"/>
              <a:gd name="connsiteY0" fmla="*/ 639234 h 1341968"/>
              <a:gd name="connsiteX1" fmla="*/ 1102784 w 3054100"/>
              <a:gd name="connsiteY1" fmla="*/ 0 h 1341968"/>
              <a:gd name="connsiteX2" fmla="*/ 2952750 w 3054100"/>
              <a:gd name="connsiteY2" fmla="*/ 27518 h 1341968"/>
              <a:gd name="connsiteX3" fmla="*/ 2480733 w 3054100"/>
              <a:gd name="connsiteY3" fmla="*/ 842434 h 1341968"/>
              <a:gd name="connsiteX4" fmla="*/ 0 w 3054100"/>
              <a:gd name="connsiteY4" fmla="*/ 1341968 h 1341968"/>
              <a:gd name="connsiteX0" fmla="*/ 846667 w 3054100"/>
              <a:gd name="connsiteY0" fmla="*/ 639234 h 1341968"/>
              <a:gd name="connsiteX1" fmla="*/ 1102784 w 3054100"/>
              <a:gd name="connsiteY1" fmla="*/ 0 h 1341968"/>
              <a:gd name="connsiteX2" fmla="*/ 2952750 w 3054100"/>
              <a:gd name="connsiteY2" fmla="*/ 27518 h 1341968"/>
              <a:gd name="connsiteX3" fmla="*/ 2480733 w 3054100"/>
              <a:gd name="connsiteY3" fmla="*/ 842434 h 1341968"/>
              <a:gd name="connsiteX4" fmla="*/ 0 w 3054100"/>
              <a:gd name="connsiteY4" fmla="*/ 1341968 h 1341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54100" h="1341968">
                <a:moveTo>
                  <a:pt x="846667" y="639234"/>
                </a:moveTo>
                <a:cubicBezTo>
                  <a:pt x="873478" y="306210"/>
                  <a:pt x="720020" y="6703"/>
                  <a:pt x="1102784" y="0"/>
                </a:cubicBezTo>
                <a:lnTo>
                  <a:pt x="2952750" y="27518"/>
                </a:lnTo>
                <a:cubicBezTo>
                  <a:pt x="3201458" y="66324"/>
                  <a:pt x="2972858" y="667809"/>
                  <a:pt x="2480733" y="842434"/>
                </a:cubicBezTo>
                <a:cubicBezTo>
                  <a:pt x="1988608" y="1017059"/>
                  <a:pt x="0" y="1341968"/>
                  <a:pt x="0" y="1341968"/>
                </a:cubicBezTo>
              </a:path>
            </a:pathLst>
          </a:custGeom>
          <a:noFill/>
          <a:ln w="57150">
            <a:solidFill>
              <a:srgbClr val="C00000"/>
            </a:solidFill>
            <a:headEnd type="arrow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6" name="Freeform 5"/>
          <p:cNvSpPr/>
          <p:nvPr/>
        </p:nvSpPr>
        <p:spPr>
          <a:xfrm>
            <a:off x="5786216" y="-477181"/>
            <a:ext cx="2972323" cy="2076526"/>
          </a:xfrm>
          <a:custGeom>
            <a:avLst/>
            <a:gdLst>
              <a:gd name="connsiteX0" fmla="*/ 3083112 w 3118203"/>
              <a:gd name="connsiteY0" fmla="*/ 0 h 2059625"/>
              <a:gd name="connsiteX1" fmla="*/ 3060252 w 3118203"/>
              <a:gd name="connsiteY1" fmla="*/ 1341120 h 2059625"/>
              <a:gd name="connsiteX2" fmla="*/ 2542092 w 3118203"/>
              <a:gd name="connsiteY2" fmla="*/ 2049780 h 2059625"/>
              <a:gd name="connsiteX3" fmla="*/ 157032 w 3118203"/>
              <a:gd name="connsiteY3" fmla="*/ 1729740 h 2059625"/>
              <a:gd name="connsiteX4" fmla="*/ 347532 w 3118203"/>
              <a:gd name="connsiteY4" fmla="*/ 1371600 h 2059625"/>
              <a:gd name="connsiteX5" fmla="*/ 1322892 w 3118203"/>
              <a:gd name="connsiteY5" fmla="*/ 1341120 h 2059625"/>
              <a:gd name="connsiteX6" fmla="*/ 1703892 w 3118203"/>
              <a:gd name="connsiteY6" fmla="*/ 1737360 h 2059625"/>
              <a:gd name="connsiteX0" fmla="*/ 2967071 w 3002162"/>
              <a:gd name="connsiteY0" fmla="*/ 0 h 2082709"/>
              <a:gd name="connsiteX1" fmla="*/ 2944211 w 3002162"/>
              <a:gd name="connsiteY1" fmla="*/ 1341120 h 2082709"/>
              <a:gd name="connsiteX2" fmla="*/ 2426051 w 3002162"/>
              <a:gd name="connsiteY2" fmla="*/ 2049780 h 2082709"/>
              <a:gd name="connsiteX3" fmla="*/ 193391 w 3002162"/>
              <a:gd name="connsiteY3" fmla="*/ 1905000 h 2082709"/>
              <a:gd name="connsiteX4" fmla="*/ 231491 w 3002162"/>
              <a:gd name="connsiteY4" fmla="*/ 1371600 h 2082709"/>
              <a:gd name="connsiteX5" fmla="*/ 1206851 w 3002162"/>
              <a:gd name="connsiteY5" fmla="*/ 1341120 h 2082709"/>
              <a:gd name="connsiteX6" fmla="*/ 1587851 w 3002162"/>
              <a:gd name="connsiteY6" fmla="*/ 1737360 h 2082709"/>
              <a:gd name="connsiteX0" fmla="*/ 2951019 w 2986110"/>
              <a:gd name="connsiteY0" fmla="*/ 0 h 2096960"/>
              <a:gd name="connsiteX1" fmla="*/ 2928159 w 2986110"/>
              <a:gd name="connsiteY1" fmla="*/ 1341120 h 2096960"/>
              <a:gd name="connsiteX2" fmla="*/ 2409999 w 2986110"/>
              <a:gd name="connsiteY2" fmla="*/ 2049780 h 2096960"/>
              <a:gd name="connsiteX3" fmla="*/ 200199 w 2986110"/>
              <a:gd name="connsiteY3" fmla="*/ 1958340 h 2096960"/>
              <a:gd name="connsiteX4" fmla="*/ 215439 w 2986110"/>
              <a:gd name="connsiteY4" fmla="*/ 1371600 h 2096960"/>
              <a:gd name="connsiteX5" fmla="*/ 1190799 w 2986110"/>
              <a:gd name="connsiteY5" fmla="*/ 1341120 h 2096960"/>
              <a:gd name="connsiteX6" fmla="*/ 1571799 w 2986110"/>
              <a:gd name="connsiteY6" fmla="*/ 1737360 h 2096960"/>
              <a:gd name="connsiteX0" fmla="*/ 2975245 w 3010336"/>
              <a:gd name="connsiteY0" fmla="*/ 0 h 2096427"/>
              <a:gd name="connsiteX1" fmla="*/ 2952385 w 3010336"/>
              <a:gd name="connsiteY1" fmla="*/ 1341120 h 2096427"/>
              <a:gd name="connsiteX2" fmla="*/ 2434225 w 3010336"/>
              <a:gd name="connsiteY2" fmla="*/ 2049780 h 2096427"/>
              <a:gd name="connsiteX3" fmla="*/ 224425 w 3010336"/>
              <a:gd name="connsiteY3" fmla="*/ 1958340 h 2096427"/>
              <a:gd name="connsiteX4" fmla="*/ 186325 w 3010336"/>
              <a:gd name="connsiteY4" fmla="*/ 1386840 h 2096427"/>
              <a:gd name="connsiteX5" fmla="*/ 1215025 w 3010336"/>
              <a:gd name="connsiteY5" fmla="*/ 1341120 h 2096427"/>
              <a:gd name="connsiteX6" fmla="*/ 1596025 w 3010336"/>
              <a:gd name="connsiteY6" fmla="*/ 1737360 h 2096427"/>
              <a:gd name="connsiteX0" fmla="*/ 2981558 w 3010864"/>
              <a:gd name="connsiteY0" fmla="*/ 0 h 2016615"/>
              <a:gd name="connsiteX1" fmla="*/ 2958698 w 3010864"/>
              <a:gd name="connsiteY1" fmla="*/ 1341120 h 2016615"/>
              <a:gd name="connsiteX2" fmla="*/ 2531978 w 3010864"/>
              <a:gd name="connsiteY2" fmla="*/ 1927860 h 2016615"/>
              <a:gd name="connsiteX3" fmla="*/ 230738 w 3010864"/>
              <a:gd name="connsiteY3" fmla="*/ 1958340 h 2016615"/>
              <a:gd name="connsiteX4" fmla="*/ 192638 w 3010864"/>
              <a:gd name="connsiteY4" fmla="*/ 1386840 h 2016615"/>
              <a:gd name="connsiteX5" fmla="*/ 1221338 w 3010864"/>
              <a:gd name="connsiteY5" fmla="*/ 1341120 h 2016615"/>
              <a:gd name="connsiteX6" fmla="*/ 1602338 w 3010864"/>
              <a:gd name="connsiteY6" fmla="*/ 1737360 h 2016615"/>
              <a:gd name="connsiteX0" fmla="*/ 2943933 w 2973239"/>
              <a:gd name="connsiteY0" fmla="*/ 0 h 2016615"/>
              <a:gd name="connsiteX1" fmla="*/ 2921073 w 2973239"/>
              <a:gd name="connsiteY1" fmla="*/ 1341120 h 2016615"/>
              <a:gd name="connsiteX2" fmla="*/ 2494353 w 2973239"/>
              <a:gd name="connsiteY2" fmla="*/ 1927860 h 2016615"/>
              <a:gd name="connsiteX3" fmla="*/ 254073 w 2973239"/>
              <a:gd name="connsiteY3" fmla="*/ 1958340 h 2016615"/>
              <a:gd name="connsiteX4" fmla="*/ 155013 w 2973239"/>
              <a:gd name="connsiteY4" fmla="*/ 1386840 h 2016615"/>
              <a:gd name="connsiteX5" fmla="*/ 1183713 w 2973239"/>
              <a:gd name="connsiteY5" fmla="*/ 1341120 h 2016615"/>
              <a:gd name="connsiteX6" fmla="*/ 1564713 w 2973239"/>
              <a:gd name="connsiteY6" fmla="*/ 1737360 h 2016615"/>
              <a:gd name="connsiteX0" fmla="*/ 2943933 w 2973239"/>
              <a:gd name="connsiteY0" fmla="*/ 0 h 2016615"/>
              <a:gd name="connsiteX1" fmla="*/ 2921073 w 2973239"/>
              <a:gd name="connsiteY1" fmla="*/ 1341120 h 2016615"/>
              <a:gd name="connsiteX2" fmla="*/ 2494353 w 2973239"/>
              <a:gd name="connsiteY2" fmla="*/ 1927860 h 2016615"/>
              <a:gd name="connsiteX3" fmla="*/ 254073 w 2973239"/>
              <a:gd name="connsiteY3" fmla="*/ 1958340 h 2016615"/>
              <a:gd name="connsiteX4" fmla="*/ 155013 w 2973239"/>
              <a:gd name="connsiteY4" fmla="*/ 1386840 h 2016615"/>
              <a:gd name="connsiteX5" fmla="*/ 1183713 w 2973239"/>
              <a:gd name="connsiteY5" fmla="*/ 1341120 h 2016615"/>
              <a:gd name="connsiteX6" fmla="*/ 1587573 w 2973239"/>
              <a:gd name="connsiteY6" fmla="*/ 1805940 h 2016615"/>
              <a:gd name="connsiteX0" fmla="*/ 2943933 w 2943933"/>
              <a:gd name="connsiteY0" fmla="*/ 0 h 2105609"/>
              <a:gd name="connsiteX1" fmla="*/ 2494353 w 2943933"/>
              <a:gd name="connsiteY1" fmla="*/ 1927860 h 2105609"/>
              <a:gd name="connsiteX2" fmla="*/ 254073 w 2943933"/>
              <a:gd name="connsiteY2" fmla="*/ 1958340 h 2105609"/>
              <a:gd name="connsiteX3" fmla="*/ 155013 w 2943933"/>
              <a:gd name="connsiteY3" fmla="*/ 1386840 h 2105609"/>
              <a:gd name="connsiteX4" fmla="*/ 1183713 w 2943933"/>
              <a:gd name="connsiteY4" fmla="*/ 1341120 h 2105609"/>
              <a:gd name="connsiteX5" fmla="*/ 1587573 w 2943933"/>
              <a:gd name="connsiteY5" fmla="*/ 1805940 h 2105609"/>
              <a:gd name="connsiteX0" fmla="*/ 2958368 w 2978764"/>
              <a:gd name="connsiteY0" fmla="*/ 0 h 2031294"/>
              <a:gd name="connsiteX1" fmla="*/ 2729768 w 2978764"/>
              <a:gd name="connsiteY1" fmla="*/ 1805940 h 2031294"/>
              <a:gd name="connsiteX2" fmla="*/ 268508 w 2978764"/>
              <a:gd name="connsiteY2" fmla="*/ 1958340 h 2031294"/>
              <a:gd name="connsiteX3" fmla="*/ 169448 w 2978764"/>
              <a:gd name="connsiteY3" fmla="*/ 1386840 h 2031294"/>
              <a:gd name="connsiteX4" fmla="*/ 1198148 w 2978764"/>
              <a:gd name="connsiteY4" fmla="*/ 1341120 h 2031294"/>
              <a:gd name="connsiteX5" fmla="*/ 1602008 w 2978764"/>
              <a:gd name="connsiteY5" fmla="*/ 1805940 h 2031294"/>
              <a:gd name="connsiteX0" fmla="*/ 2923464 w 2939717"/>
              <a:gd name="connsiteY0" fmla="*/ 0 h 2031294"/>
              <a:gd name="connsiteX1" fmla="*/ 2694864 w 2939717"/>
              <a:gd name="connsiteY1" fmla="*/ 1805940 h 2031294"/>
              <a:gd name="connsiteX2" fmla="*/ 294564 w 2939717"/>
              <a:gd name="connsiteY2" fmla="*/ 1958340 h 2031294"/>
              <a:gd name="connsiteX3" fmla="*/ 134544 w 2939717"/>
              <a:gd name="connsiteY3" fmla="*/ 1386840 h 2031294"/>
              <a:gd name="connsiteX4" fmla="*/ 1163244 w 2939717"/>
              <a:gd name="connsiteY4" fmla="*/ 1341120 h 2031294"/>
              <a:gd name="connsiteX5" fmla="*/ 1567104 w 2939717"/>
              <a:gd name="connsiteY5" fmla="*/ 1805940 h 2031294"/>
              <a:gd name="connsiteX0" fmla="*/ 2926231 w 2942484"/>
              <a:gd name="connsiteY0" fmla="*/ 0 h 2016469"/>
              <a:gd name="connsiteX1" fmla="*/ 2697631 w 2942484"/>
              <a:gd name="connsiteY1" fmla="*/ 1805940 h 2016469"/>
              <a:gd name="connsiteX2" fmla="*/ 297331 w 2942484"/>
              <a:gd name="connsiteY2" fmla="*/ 1958340 h 2016469"/>
              <a:gd name="connsiteX3" fmla="*/ 137311 w 2942484"/>
              <a:gd name="connsiteY3" fmla="*/ 1386840 h 2016469"/>
              <a:gd name="connsiteX4" fmla="*/ 1166011 w 2942484"/>
              <a:gd name="connsiteY4" fmla="*/ 1341120 h 2016469"/>
              <a:gd name="connsiteX5" fmla="*/ 1569871 w 2942484"/>
              <a:gd name="connsiteY5" fmla="*/ 1805940 h 2016469"/>
              <a:gd name="connsiteX0" fmla="*/ 2919807 w 2919807"/>
              <a:gd name="connsiteY0" fmla="*/ 0 h 2035298"/>
              <a:gd name="connsiteX1" fmla="*/ 2630247 w 2919807"/>
              <a:gd name="connsiteY1" fmla="*/ 1813560 h 2035298"/>
              <a:gd name="connsiteX2" fmla="*/ 290907 w 2919807"/>
              <a:gd name="connsiteY2" fmla="*/ 1958340 h 2035298"/>
              <a:gd name="connsiteX3" fmla="*/ 130887 w 2919807"/>
              <a:gd name="connsiteY3" fmla="*/ 1386840 h 2035298"/>
              <a:gd name="connsiteX4" fmla="*/ 1159587 w 2919807"/>
              <a:gd name="connsiteY4" fmla="*/ 1341120 h 2035298"/>
              <a:gd name="connsiteX5" fmla="*/ 1563447 w 2919807"/>
              <a:gd name="connsiteY5" fmla="*/ 1805940 h 2035298"/>
              <a:gd name="connsiteX0" fmla="*/ 3095386 w 3095386"/>
              <a:gd name="connsiteY0" fmla="*/ 0 h 2035298"/>
              <a:gd name="connsiteX1" fmla="*/ 2805826 w 3095386"/>
              <a:gd name="connsiteY1" fmla="*/ 1813560 h 2035298"/>
              <a:gd name="connsiteX2" fmla="*/ 466486 w 3095386"/>
              <a:gd name="connsiteY2" fmla="*/ 1958340 h 2035298"/>
              <a:gd name="connsiteX3" fmla="*/ 306466 w 3095386"/>
              <a:gd name="connsiteY3" fmla="*/ 1386840 h 2035298"/>
              <a:gd name="connsiteX4" fmla="*/ 1335166 w 3095386"/>
              <a:gd name="connsiteY4" fmla="*/ 1341120 h 2035298"/>
              <a:gd name="connsiteX5" fmla="*/ 1666 w 3095386"/>
              <a:gd name="connsiteY5" fmla="*/ 1043940 h 2035298"/>
              <a:gd name="connsiteX0" fmla="*/ 3095386 w 3095386"/>
              <a:gd name="connsiteY0" fmla="*/ 0 h 1978887"/>
              <a:gd name="connsiteX1" fmla="*/ 2805826 w 3095386"/>
              <a:gd name="connsiteY1" fmla="*/ 1813560 h 1978887"/>
              <a:gd name="connsiteX2" fmla="*/ 1880647 w 3095386"/>
              <a:gd name="connsiteY2" fmla="*/ 1848780 h 1978887"/>
              <a:gd name="connsiteX3" fmla="*/ 466486 w 3095386"/>
              <a:gd name="connsiteY3" fmla="*/ 1958340 h 1978887"/>
              <a:gd name="connsiteX4" fmla="*/ 306466 w 3095386"/>
              <a:gd name="connsiteY4" fmla="*/ 1386840 h 1978887"/>
              <a:gd name="connsiteX5" fmla="*/ 1335166 w 3095386"/>
              <a:gd name="connsiteY5" fmla="*/ 1341120 h 1978887"/>
              <a:gd name="connsiteX6" fmla="*/ 1666 w 3095386"/>
              <a:gd name="connsiteY6" fmla="*/ 1043940 h 1978887"/>
              <a:gd name="connsiteX0" fmla="*/ 3095386 w 3095386"/>
              <a:gd name="connsiteY0" fmla="*/ 0 h 1954424"/>
              <a:gd name="connsiteX1" fmla="*/ 2805826 w 3095386"/>
              <a:gd name="connsiteY1" fmla="*/ 1813560 h 1954424"/>
              <a:gd name="connsiteX2" fmla="*/ 1880647 w 3095386"/>
              <a:gd name="connsiteY2" fmla="*/ 1848780 h 1954424"/>
              <a:gd name="connsiteX3" fmla="*/ 1502806 w 3095386"/>
              <a:gd name="connsiteY3" fmla="*/ 1424940 h 1954424"/>
              <a:gd name="connsiteX4" fmla="*/ 306466 w 3095386"/>
              <a:gd name="connsiteY4" fmla="*/ 1386840 h 1954424"/>
              <a:gd name="connsiteX5" fmla="*/ 1335166 w 3095386"/>
              <a:gd name="connsiteY5" fmla="*/ 1341120 h 1954424"/>
              <a:gd name="connsiteX6" fmla="*/ 1666 w 3095386"/>
              <a:gd name="connsiteY6" fmla="*/ 1043940 h 1954424"/>
              <a:gd name="connsiteX0" fmla="*/ 3096270 w 3096270"/>
              <a:gd name="connsiteY0" fmla="*/ 0 h 1992078"/>
              <a:gd name="connsiteX1" fmla="*/ 2806710 w 3096270"/>
              <a:gd name="connsiteY1" fmla="*/ 1813560 h 1992078"/>
              <a:gd name="connsiteX2" fmla="*/ 1881531 w 3096270"/>
              <a:gd name="connsiteY2" fmla="*/ 1848780 h 1992078"/>
              <a:gd name="connsiteX3" fmla="*/ 1503690 w 3096270"/>
              <a:gd name="connsiteY3" fmla="*/ 1424940 h 1992078"/>
              <a:gd name="connsiteX4" fmla="*/ 307350 w 3096270"/>
              <a:gd name="connsiteY4" fmla="*/ 1386840 h 1992078"/>
              <a:gd name="connsiteX5" fmla="*/ 756930 w 3096270"/>
              <a:gd name="connsiteY5" fmla="*/ 1988820 h 1992078"/>
              <a:gd name="connsiteX6" fmla="*/ 2550 w 3096270"/>
              <a:gd name="connsiteY6" fmla="*/ 1043940 h 1992078"/>
              <a:gd name="connsiteX0" fmla="*/ 2815774 w 2815774"/>
              <a:gd name="connsiteY0" fmla="*/ 0 h 2087880"/>
              <a:gd name="connsiteX1" fmla="*/ 2526214 w 2815774"/>
              <a:gd name="connsiteY1" fmla="*/ 1813560 h 2087880"/>
              <a:gd name="connsiteX2" fmla="*/ 1601035 w 2815774"/>
              <a:gd name="connsiteY2" fmla="*/ 1848780 h 2087880"/>
              <a:gd name="connsiteX3" fmla="*/ 1223194 w 2815774"/>
              <a:gd name="connsiteY3" fmla="*/ 1424940 h 2087880"/>
              <a:gd name="connsiteX4" fmla="*/ 26854 w 2815774"/>
              <a:gd name="connsiteY4" fmla="*/ 1386840 h 2087880"/>
              <a:gd name="connsiteX5" fmla="*/ 476434 w 2815774"/>
              <a:gd name="connsiteY5" fmla="*/ 1988820 h 2087880"/>
              <a:gd name="connsiteX6" fmla="*/ 1390834 w 2815774"/>
              <a:gd name="connsiteY6" fmla="*/ 2087880 h 2087880"/>
              <a:gd name="connsiteX0" fmla="*/ 2895356 w 2895356"/>
              <a:gd name="connsiteY0" fmla="*/ 0 h 2087880"/>
              <a:gd name="connsiteX1" fmla="*/ 2605796 w 2895356"/>
              <a:gd name="connsiteY1" fmla="*/ 1813560 h 2087880"/>
              <a:gd name="connsiteX2" fmla="*/ 1680617 w 2895356"/>
              <a:gd name="connsiteY2" fmla="*/ 1848780 h 2087880"/>
              <a:gd name="connsiteX3" fmla="*/ 1302776 w 2895356"/>
              <a:gd name="connsiteY3" fmla="*/ 1424940 h 2087880"/>
              <a:gd name="connsiteX4" fmla="*/ 106436 w 2895356"/>
              <a:gd name="connsiteY4" fmla="*/ 1386840 h 2087880"/>
              <a:gd name="connsiteX5" fmla="*/ 220736 w 2895356"/>
              <a:gd name="connsiteY5" fmla="*/ 1996440 h 2087880"/>
              <a:gd name="connsiteX6" fmla="*/ 1470416 w 2895356"/>
              <a:gd name="connsiteY6" fmla="*/ 2087880 h 2087880"/>
              <a:gd name="connsiteX0" fmla="*/ 2895356 w 2895356"/>
              <a:gd name="connsiteY0" fmla="*/ 0 h 2072640"/>
              <a:gd name="connsiteX1" fmla="*/ 2605796 w 2895356"/>
              <a:gd name="connsiteY1" fmla="*/ 1813560 h 2072640"/>
              <a:gd name="connsiteX2" fmla="*/ 1680617 w 2895356"/>
              <a:gd name="connsiteY2" fmla="*/ 1848780 h 2072640"/>
              <a:gd name="connsiteX3" fmla="*/ 1302776 w 2895356"/>
              <a:gd name="connsiteY3" fmla="*/ 1424940 h 2072640"/>
              <a:gd name="connsiteX4" fmla="*/ 106436 w 2895356"/>
              <a:gd name="connsiteY4" fmla="*/ 1386840 h 2072640"/>
              <a:gd name="connsiteX5" fmla="*/ 220736 w 2895356"/>
              <a:gd name="connsiteY5" fmla="*/ 1996440 h 2072640"/>
              <a:gd name="connsiteX6" fmla="*/ 1592336 w 2895356"/>
              <a:gd name="connsiteY6" fmla="*/ 2072640 h 2072640"/>
              <a:gd name="connsiteX0" fmla="*/ 2895356 w 2895356"/>
              <a:gd name="connsiteY0" fmla="*/ 0 h 2089333"/>
              <a:gd name="connsiteX1" fmla="*/ 2605796 w 2895356"/>
              <a:gd name="connsiteY1" fmla="*/ 1813560 h 2089333"/>
              <a:gd name="connsiteX2" fmla="*/ 1680617 w 2895356"/>
              <a:gd name="connsiteY2" fmla="*/ 1848780 h 2089333"/>
              <a:gd name="connsiteX3" fmla="*/ 1302776 w 2895356"/>
              <a:gd name="connsiteY3" fmla="*/ 1424940 h 2089333"/>
              <a:gd name="connsiteX4" fmla="*/ 106436 w 2895356"/>
              <a:gd name="connsiteY4" fmla="*/ 1386840 h 2089333"/>
              <a:gd name="connsiteX5" fmla="*/ 220736 w 2895356"/>
              <a:gd name="connsiteY5" fmla="*/ 1996440 h 2089333"/>
              <a:gd name="connsiteX6" fmla="*/ 1592336 w 2895356"/>
              <a:gd name="connsiteY6" fmla="*/ 2072640 h 2089333"/>
              <a:gd name="connsiteX0" fmla="*/ 2895356 w 2895356"/>
              <a:gd name="connsiteY0" fmla="*/ 0 h 2076787"/>
              <a:gd name="connsiteX1" fmla="*/ 2605796 w 2895356"/>
              <a:gd name="connsiteY1" fmla="*/ 1813560 h 2076787"/>
              <a:gd name="connsiteX2" fmla="*/ 1680617 w 2895356"/>
              <a:gd name="connsiteY2" fmla="*/ 1848780 h 2076787"/>
              <a:gd name="connsiteX3" fmla="*/ 1302776 w 2895356"/>
              <a:gd name="connsiteY3" fmla="*/ 1424940 h 2076787"/>
              <a:gd name="connsiteX4" fmla="*/ 106436 w 2895356"/>
              <a:gd name="connsiteY4" fmla="*/ 1386840 h 2076787"/>
              <a:gd name="connsiteX5" fmla="*/ 220736 w 2895356"/>
              <a:gd name="connsiteY5" fmla="*/ 1996440 h 2076787"/>
              <a:gd name="connsiteX6" fmla="*/ 1592336 w 2895356"/>
              <a:gd name="connsiteY6" fmla="*/ 2072640 h 2076787"/>
              <a:gd name="connsiteX0" fmla="*/ 2873025 w 2873025"/>
              <a:gd name="connsiteY0" fmla="*/ 0 h 2076787"/>
              <a:gd name="connsiteX1" fmla="*/ 2583465 w 2873025"/>
              <a:gd name="connsiteY1" fmla="*/ 1813560 h 2076787"/>
              <a:gd name="connsiteX2" fmla="*/ 1658286 w 2873025"/>
              <a:gd name="connsiteY2" fmla="*/ 1848780 h 2076787"/>
              <a:gd name="connsiteX3" fmla="*/ 968025 w 2873025"/>
              <a:gd name="connsiteY3" fmla="*/ 1333500 h 2076787"/>
              <a:gd name="connsiteX4" fmla="*/ 84105 w 2873025"/>
              <a:gd name="connsiteY4" fmla="*/ 1386840 h 2076787"/>
              <a:gd name="connsiteX5" fmla="*/ 198405 w 2873025"/>
              <a:gd name="connsiteY5" fmla="*/ 1996440 h 2076787"/>
              <a:gd name="connsiteX6" fmla="*/ 1570005 w 2873025"/>
              <a:gd name="connsiteY6" fmla="*/ 2072640 h 2076787"/>
              <a:gd name="connsiteX0" fmla="*/ 2873025 w 2873025"/>
              <a:gd name="connsiteY0" fmla="*/ 0 h 2076787"/>
              <a:gd name="connsiteX1" fmla="*/ 2583465 w 2873025"/>
              <a:gd name="connsiteY1" fmla="*/ 1813560 h 2076787"/>
              <a:gd name="connsiteX2" fmla="*/ 1749726 w 2873025"/>
              <a:gd name="connsiteY2" fmla="*/ 1955460 h 2076787"/>
              <a:gd name="connsiteX3" fmla="*/ 968025 w 2873025"/>
              <a:gd name="connsiteY3" fmla="*/ 1333500 h 2076787"/>
              <a:gd name="connsiteX4" fmla="*/ 84105 w 2873025"/>
              <a:gd name="connsiteY4" fmla="*/ 1386840 h 2076787"/>
              <a:gd name="connsiteX5" fmla="*/ 198405 w 2873025"/>
              <a:gd name="connsiteY5" fmla="*/ 1996440 h 2076787"/>
              <a:gd name="connsiteX6" fmla="*/ 1570005 w 2873025"/>
              <a:gd name="connsiteY6" fmla="*/ 2072640 h 2076787"/>
              <a:gd name="connsiteX0" fmla="*/ 2873025 w 2873025"/>
              <a:gd name="connsiteY0" fmla="*/ 0 h 2076787"/>
              <a:gd name="connsiteX1" fmla="*/ 2583465 w 2873025"/>
              <a:gd name="connsiteY1" fmla="*/ 1813560 h 2076787"/>
              <a:gd name="connsiteX2" fmla="*/ 1749726 w 2873025"/>
              <a:gd name="connsiteY2" fmla="*/ 1955460 h 2076787"/>
              <a:gd name="connsiteX3" fmla="*/ 968025 w 2873025"/>
              <a:gd name="connsiteY3" fmla="*/ 1333500 h 2076787"/>
              <a:gd name="connsiteX4" fmla="*/ 84105 w 2873025"/>
              <a:gd name="connsiteY4" fmla="*/ 1386840 h 2076787"/>
              <a:gd name="connsiteX5" fmla="*/ 198405 w 2873025"/>
              <a:gd name="connsiteY5" fmla="*/ 1996440 h 2076787"/>
              <a:gd name="connsiteX6" fmla="*/ 1570005 w 2873025"/>
              <a:gd name="connsiteY6" fmla="*/ 2072640 h 2076787"/>
              <a:gd name="connsiteX0" fmla="*/ 2873025 w 2873025"/>
              <a:gd name="connsiteY0" fmla="*/ 0 h 2076787"/>
              <a:gd name="connsiteX1" fmla="*/ 2583465 w 2873025"/>
              <a:gd name="connsiteY1" fmla="*/ 1813560 h 2076787"/>
              <a:gd name="connsiteX2" fmla="*/ 1749726 w 2873025"/>
              <a:gd name="connsiteY2" fmla="*/ 1955460 h 2076787"/>
              <a:gd name="connsiteX3" fmla="*/ 968025 w 2873025"/>
              <a:gd name="connsiteY3" fmla="*/ 1333500 h 2076787"/>
              <a:gd name="connsiteX4" fmla="*/ 84105 w 2873025"/>
              <a:gd name="connsiteY4" fmla="*/ 1386840 h 2076787"/>
              <a:gd name="connsiteX5" fmla="*/ 198405 w 2873025"/>
              <a:gd name="connsiteY5" fmla="*/ 1996440 h 2076787"/>
              <a:gd name="connsiteX6" fmla="*/ 1570005 w 2873025"/>
              <a:gd name="connsiteY6" fmla="*/ 2072640 h 2076787"/>
              <a:gd name="connsiteX0" fmla="*/ 2873025 w 2873025"/>
              <a:gd name="connsiteY0" fmla="*/ 0 h 2076787"/>
              <a:gd name="connsiteX1" fmla="*/ 2583465 w 2873025"/>
              <a:gd name="connsiteY1" fmla="*/ 1813560 h 2076787"/>
              <a:gd name="connsiteX2" fmla="*/ 1749726 w 2873025"/>
              <a:gd name="connsiteY2" fmla="*/ 1955460 h 2076787"/>
              <a:gd name="connsiteX3" fmla="*/ 968025 w 2873025"/>
              <a:gd name="connsiteY3" fmla="*/ 1333500 h 2076787"/>
              <a:gd name="connsiteX4" fmla="*/ 84105 w 2873025"/>
              <a:gd name="connsiteY4" fmla="*/ 1386840 h 2076787"/>
              <a:gd name="connsiteX5" fmla="*/ 198405 w 2873025"/>
              <a:gd name="connsiteY5" fmla="*/ 1996440 h 2076787"/>
              <a:gd name="connsiteX6" fmla="*/ 1570005 w 2873025"/>
              <a:gd name="connsiteY6" fmla="*/ 2072640 h 2076787"/>
              <a:gd name="connsiteX0" fmla="*/ 2873025 w 2873025"/>
              <a:gd name="connsiteY0" fmla="*/ 0 h 2076787"/>
              <a:gd name="connsiteX1" fmla="*/ 2583465 w 2873025"/>
              <a:gd name="connsiteY1" fmla="*/ 1813560 h 2076787"/>
              <a:gd name="connsiteX2" fmla="*/ 1749726 w 2873025"/>
              <a:gd name="connsiteY2" fmla="*/ 1955460 h 2076787"/>
              <a:gd name="connsiteX3" fmla="*/ 968025 w 2873025"/>
              <a:gd name="connsiteY3" fmla="*/ 1333500 h 2076787"/>
              <a:gd name="connsiteX4" fmla="*/ 84105 w 2873025"/>
              <a:gd name="connsiteY4" fmla="*/ 1386840 h 2076787"/>
              <a:gd name="connsiteX5" fmla="*/ 198405 w 2873025"/>
              <a:gd name="connsiteY5" fmla="*/ 1996440 h 2076787"/>
              <a:gd name="connsiteX6" fmla="*/ 1570005 w 2873025"/>
              <a:gd name="connsiteY6" fmla="*/ 2072640 h 2076787"/>
              <a:gd name="connsiteX0" fmla="*/ 2873025 w 2873025"/>
              <a:gd name="connsiteY0" fmla="*/ 0 h 2076787"/>
              <a:gd name="connsiteX1" fmla="*/ 2583465 w 2873025"/>
              <a:gd name="connsiteY1" fmla="*/ 1813560 h 2076787"/>
              <a:gd name="connsiteX2" fmla="*/ 1749726 w 2873025"/>
              <a:gd name="connsiteY2" fmla="*/ 1955460 h 2076787"/>
              <a:gd name="connsiteX3" fmla="*/ 968025 w 2873025"/>
              <a:gd name="connsiteY3" fmla="*/ 1333500 h 2076787"/>
              <a:gd name="connsiteX4" fmla="*/ 84105 w 2873025"/>
              <a:gd name="connsiteY4" fmla="*/ 1386840 h 2076787"/>
              <a:gd name="connsiteX5" fmla="*/ 198405 w 2873025"/>
              <a:gd name="connsiteY5" fmla="*/ 1996440 h 2076787"/>
              <a:gd name="connsiteX6" fmla="*/ 1570005 w 2873025"/>
              <a:gd name="connsiteY6" fmla="*/ 2072640 h 2076787"/>
              <a:gd name="connsiteX0" fmla="*/ 2873025 w 2873025"/>
              <a:gd name="connsiteY0" fmla="*/ 0 h 2076787"/>
              <a:gd name="connsiteX1" fmla="*/ 2652045 w 2873025"/>
              <a:gd name="connsiteY1" fmla="*/ 1821180 h 2076787"/>
              <a:gd name="connsiteX2" fmla="*/ 1749726 w 2873025"/>
              <a:gd name="connsiteY2" fmla="*/ 1955460 h 2076787"/>
              <a:gd name="connsiteX3" fmla="*/ 968025 w 2873025"/>
              <a:gd name="connsiteY3" fmla="*/ 1333500 h 2076787"/>
              <a:gd name="connsiteX4" fmla="*/ 84105 w 2873025"/>
              <a:gd name="connsiteY4" fmla="*/ 1386840 h 2076787"/>
              <a:gd name="connsiteX5" fmla="*/ 198405 w 2873025"/>
              <a:gd name="connsiteY5" fmla="*/ 1996440 h 2076787"/>
              <a:gd name="connsiteX6" fmla="*/ 1570005 w 2873025"/>
              <a:gd name="connsiteY6" fmla="*/ 2072640 h 2076787"/>
              <a:gd name="connsiteX0" fmla="*/ 2873025 w 2873025"/>
              <a:gd name="connsiteY0" fmla="*/ 0 h 2076787"/>
              <a:gd name="connsiteX1" fmla="*/ 2652045 w 2873025"/>
              <a:gd name="connsiteY1" fmla="*/ 1821180 h 2076787"/>
              <a:gd name="connsiteX2" fmla="*/ 1749726 w 2873025"/>
              <a:gd name="connsiteY2" fmla="*/ 1955460 h 2076787"/>
              <a:gd name="connsiteX3" fmla="*/ 968025 w 2873025"/>
              <a:gd name="connsiteY3" fmla="*/ 1333500 h 2076787"/>
              <a:gd name="connsiteX4" fmla="*/ 84105 w 2873025"/>
              <a:gd name="connsiteY4" fmla="*/ 1386840 h 2076787"/>
              <a:gd name="connsiteX5" fmla="*/ 198405 w 2873025"/>
              <a:gd name="connsiteY5" fmla="*/ 1996440 h 2076787"/>
              <a:gd name="connsiteX6" fmla="*/ 1570005 w 2873025"/>
              <a:gd name="connsiteY6" fmla="*/ 2072640 h 2076787"/>
              <a:gd name="connsiteX0" fmla="*/ 2873025 w 2873025"/>
              <a:gd name="connsiteY0" fmla="*/ 0 h 2076787"/>
              <a:gd name="connsiteX1" fmla="*/ 2652045 w 2873025"/>
              <a:gd name="connsiteY1" fmla="*/ 1821180 h 2076787"/>
              <a:gd name="connsiteX2" fmla="*/ 1749726 w 2873025"/>
              <a:gd name="connsiteY2" fmla="*/ 1955460 h 2076787"/>
              <a:gd name="connsiteX3" fmla="*/ 968025 w 2873025"/>
              <a:gd name="connsiteY3" fmla="*/ 1333500 h 2076787"/>
              <a:gd name="connsiteX4" fmla="*/ 84105 w 2873025"/>
              <a:gd name="connsiteY4" fmla="*/ 1386840 h 2076787"/>
              <a:gd name="connsiteX5" fmla="*/ 198405 w 2873025"/>
              <a:gd name="connsiteY5" fmla="*/ 1996440 h 2076787"/>
              <a:gd name="connsiteX6" fmla="*/ 1570005 w 2873025"/>
              <a:gd name="connsiteY6" fmla="*/ 2072640 h 2076787"/>
              <a:gd name="connsiteX0" fmla="*/ 2873025 w 2873025"/>
              <a:gd name="connsiteY0" fmla="*/ 0 h 2076787"/>
              <a:gd name="connsiteX1" fmla="*/ 2652045 w 2873025"/>
              <a:gd name="connsiteY1" fmla="*/ 1821180 h 2076787"/>
              <a:gd name="connsiteX2" fmla="*/ 1749726 w 2873025"/>
              <a:gd name="connsiteY2" fmla="*/ 1955460 h 2076787"/>
              <a:gd name="connsiteX3" fmla="*/ 968025 w 2873025"/>
              <a:gd name="connsiteY3" fmla="*/ 1333500 h 2076787"/>
              <a:gd name="connsiteX4" fmla="*/ 84105 w 2873025"/>
              <a:gd name="connsiteY4" fmla="*/ 1386840 h 2076787"/>
              <a:gd name="connsiteX5" fmla="*/ 198405 w 2873025"/>
              <a:gd name="connsiteY5" fmla="*/ 1996440 h 2076787"/>
              <a:gd name="connsiteX6" fmla="*/ 1570005 w 2873025"/>
              <a:gd name="connsiteY6" fmla="*/ 2072640 h 2076787"/>
              <a:gd name="connsiteX0" fmla="*/ 2884961 w 2884961"/>
              <a:gd name="connsiteY0" fmla="*/ 0 h 2076787"/>
              <a:gd name="connsiteX1" fmla="*/ 2663981 w 2884961"/>
              <a:gd name="connsiteY1" fmla="*/ 1821180 h 2076787"/>
              <a:gd name="connsiteX2" fmla="*/ 1761662 w 2884961"/>
              <a:gd name="connsiteY2" fmla="*/ 1955460 h 2076787"/>
              <a:gd name="connsiteX3" fmla="*/ 1147601 w 2884961"/>
              <a:gd name="connsiteY3" fmla="*/ 1295400 h 2076787"/>
              <a:gd name="connsiteX4" fmla="*/ 96041 w 2884961"/>
              <a:gd name="connsiteY4" fmla="*/ 1386840 h 2076787"/>
              <a:gd name="connsiteX5" fmla="*/ 210341 w 2884961"/>
              <a:gd name="connsiteY5" fmla="*/ 1996440 h 2076787"/>
              <a:gd name="connsiteX6" fmla="*/ 1581941 w 2884961"/>
              <a:gd name="connsiteY6" fmla="*/ 2072640 h 2076787"/>
              <a:gd name="connsiteX0" fmla="*/ 2884961 w 2884961"/>
              <a:gd name="connsiteY0" fmla="*/ 0 h 2076787"/>
              <a:gd name="connsiteX1" fmla="*/ 2663981 w 2884961"/>
              <a:gd name="connsiteY1" fmla="*/ 1821180 h 2076787"/>
              <a:gd name="connsiteX2" fmla="*/ 1761662 w 2884961"/>
              <a:gd name="connsiteY2" fmla="*/ 1955460 h 2076787"/>
              <a:gd name="connsiteX3" fmla="*/ 1147601 w 2884961"/>
              <a:gd name="connsiteY3" fmla="*/ 1295400 h 2076787"/>
              <a:gd name="connsiteX4" fmla="*/ 96041 w 2884961"/>
              <a:gd name="connsiteY4" fmla="*/ 1386840 h 2076787"/>
              <a:gd name="connsiteX5" fmla="*/ 210341 w 2884961"/>
              <a:gd name="connsiteY5" fmla="*/ 1996440 h 2076787"/>
              <a:gd name="connsiteX6" fmla="*/ 1581941 w 2884961"/>
              <a:gd name="connsiteY6" fmla="*/ 2072640 h 2076787"/>
              <a:gd name="connsiteX0" fmla="*/ 2884961 w 2884961"/>
              <a:gd name="connsiteY0" fmla="*/ 0 h 2076787"/>
              <a:gd name="connsiteX1" fmla="*/ 2663981 w 2884961"/>
              <a:gd name="connsiteY1" fmla="*/ 1821180 h 2076787"/>
              <a:gd name="connsiteX2" fmla="*/ 1845482 w 2884961"/>
              <a:gd name="connsiteY2" fmla="*/ 1955460 h 2076787"/>
              <a:gd name="connsiteX3" fmla="*/ 1147601 w 2884961"/>
              <a:gd name="connsiteY3" fmla="*/ 1295400 h 2076787"/>
              <a:gd name="connsiteX4" fmla="*/ 96041 w 2884961"/>
              <a:gd name="connsiteY4" fmla="*/ 1386840 h 2076787"/>
              <a:gd name="connsiteX5" fmla="*/ 210341 w 2884961"/>
              <a:gd name="connsiteY5" fmla="*/ 1996440 h 2076787"/>
              <a:gd name="connsiteX6" fmla="*/ 1581941 w 2884961"/>
              <a:gd name="connsiteY6" fmla="*/ 2072640 h 2076787"/>
              <a:gd name="connsiteX0" fmla="*/ 2884961 w 2884961"/>
              <a:gd name="connsiteY0" fmla="*/ 0 h 2076787"/>
              <a:gd name="connsiteX1" fmla="*/ 2663981 w 2884961"/>
              <a:gd name="connsiteY1" fmla="*/ 1821180 h 2076787"/>
              <a:gd name="connsiteX2" fmla="*/ 1845482 w 2884961"/>
              <a:gd name="connsiteY2" fmla="*/ 1955460 h 2076787"/>
              <a:gd name="connsiteX3" fmla="*/ 1147601 w 2884961"/>
              <a:gd name="connsiteY3" fmla="*/ 1295400 h 2076787"/>
              <a:gd name="connsiteX4" fmla="*/ 96041 w 2884961"/>
              <a:gd name="connsiteY4" fmla="*/ 1386840 h 2076787"/>
              <a:gd name="connsiteX5" fmla="*/ 210341 w 2884961"/>
              <a:gd name="connsiteY5" fmla="*/ 1996440 h 2076787"/>
              <a:gd name="connsiteX6" fmla="*/ 1581941 w 2884961"/>
              <a:gd name="connsiteY6" fmla="*/ 2072640 h 2076787"/>
              <a:gd name="connsiteX0" fmla="*/ 2884961 w 2884961"/>
              <a:gd name="connsiteY0" fmla="*/ 0 h 2076787"/>
              <a:gd name="connsiteX1" fmla="*/ 2663981 w 2884961"/>
              <a:gd name="connsiteY1" fmla="*/ 1821180 h 2076787"/>
              <a:gd name="connsiteX2" fmla="*/ 1845482 w 2884961"/>
              <a:gd name="connsiteY2" fmla="*/ 1955460 h 2076787"/>
              <a:gd name="connsiteX3" fmla="*/ 1147601 w 2884961"/>
              <a:gd name="connsiteY3" fmla="*/ 1295400 h 2076787"/>
              <a:gd name="connsiteX4" fmla="*/ 96041 w 2884961"/>
              <a:gd name="connsiteY4" fmla="*/ 1386840 h 2076787"/>
              <a:gd name="connsiteX5" fmla="*/ 210341 w 2884961"/>
              <a:gd name="connsiteY5" fmla="*/ 1996440 h 2076787"/>
              <a:gd name="connsiteX6" fmla="*/ 1581941 w 2884961"/>
              <a:gd name="connsiteY6" fmla="*/ 2072640 h 2076787"/>
              <a:gd name="connsiteX0" fmla="*/ 2884961 w 2896071"/>
              <a:gd name="connsiteY0" fmla="*/ 0 h 2076787"/>
              <a:gd name="connsiteX1" fmla="*/ 2824001 w 2896071"/>
              <a:gd name="connsiteY1" fmla="*/ 1661160 h 2076787"/>
              <a:gd name="connsiteX2" fmla="*/ 1845482 w 2896071"/>
              <a:gd name="connsiteY2" fmla="*/ 1955460 h 2076787"/>
              <a:gd name="connsiteX3" fmla="*/ 1147601 w 2896071"/>
              <a:gd name="connsiteY3" fmla="*/ 1295400 h 2076787"/>
              <a:gd name="connsiteX4" fmla="*/ 96041 w 2896071"/>
              <a:gd name="connsiteY4" fmla="*/ 1386840 h 2076787"/>
              <a:gd name="connsiteX5" fmla="*/ 210341 w 2896071"/>
              <a:gd name="connsiteY5" fmla="*/ 1996440 h 2076787"/>
              <a:gd name="connsiteX6" fmla="*/ 1581941 w 2896071"/>
              <a:gd name="connsiteY6" fmla="*/ 2072640 h 2076787"/>
              <a:gd name="connsiteX0" fmla="*/ 2961161 w 2961161"/>
              <a:gd name="connsiteY0" fmla="*/ 0 h 2130127"/>
              <a:gd name="connsiteX1" fmla="*/ 2824001 w 2961161"/>
              <a:gd name="connsiteY1" fmla="*/ 1714500 h 2130127"/>
              <a:gd name="connsiteX2" fmla="*/ 1845482 w 2961161"/>
              <a:gd name="connsiteY2" fmla="*/ 2008800 h 2130127"/>
              <a:gd name="connsiteX3" fmla="*/ 1147601 w 2961161"/>
              <a:gd name="connsiteY3" fmla="*/ 1348740 h 2130127"/>
              <a:gd name="connsiteX4" fmla="*/ 96041 w 2961161"/>
              <a:gd name="connsiteY4" fmla="*/ 1440180 h 2130127"/>
              <a:gd name="connsiteX5" fmla="*/ 210341 w 2961161"/>
              <a:gd name="connsiteY5" fmla="*/ 2049780 h 2130127"/>
              <a:gd name="connsiteX6" fmla="*/ 1581941 w 2961161"/>
              <a:gd name="connsiteY6" fmla="*/ 2125980 h 2130127"/>
              <a:gd name="connsiteX0" fmla="*/ 2961161 w 2961161"/>
              <a:gd name="connsiteY0" fmla="*/ 0 h 2130127"/>
              <a:gd name="connsiteX1" fmla="*/ 2824001 w 2961161"/>
              <a:gd name="connsiteY1" fmla="*/ 1714500 h 2130127"/>
              <a:gd name="connsiteX2" fmla="*/ 1845482 w 2961161"/>
              <a:gd name="connsiteY2" fmla="*/ 2008800 h 2130127"/>
              <a:gd name="connsiteX3" fmla="*/ 1147601 w 2961161"/>
              <a:gd name="connsiteY3" fmla="*/ 1348740 h 2130127"/>
              <a:gd name="connsiteX4" fmla="*/ 96041 w 2961161"/>
              <a:gd name="connsiteY4" fmla="*/ 1440180 h 2130127"/>
              <a:gd name="connsiteX5" fmla="*/ 210341 w 2961161"/>
              <a:gd name="connsiteY5" fmla="*/ 2049780 h 2130127"/>
              <a:gd name="connsiteX6" fmla="*/ 1581941 w 2961161"/>
              <a:gd name="connsiteY6" fmla="*/ 2125980 h 2130127"/>
              <a:gd name="connsiteX0" fmla="*/ 2942576 w 2942576"/>
              <a:gd name="connsiteY0" fmla="*/ 0 h 2130127"/>
              <a:gd name="connsiteX1" fmla="*/ 2805416 w 2942576"/>
              <a:gd name="connsiteY1" fmla="*/ 1714500 h 2130127"/>
              <a:gd name="connsiteX2" fmla="*/ 1826897 w 2942576"/>
              <a:gd name="connsiteY2" fmla="*/ 2008800 h 2130127"/>
              <a:gd name="connsiteX3" fmla="*/ 1129016 w 2942576"/>
              <a:gd name="connsiteY3" fmla="*/ 1348740 h 2130127"/>
              <a:gd name="connsiteX4" fmla="*/ 107936 w 2942576"/>
              <a:gd name="connsiteY4" fmla="*/ 1356360 h 2130127"/>
              <a:gd name="connsiteX5" fmla="*/ 191756 w 2942576"/>
              <a:gd name="connsiteY5" fmla="*/ 2049780 h 2130127"/>
              <a:gd name="connsiteX6" fmla="*/ 1563356 w 2942576"/>
              <a:gd name="connsiteY6" fmla="*/ 2125980 h 2130127"/>
              <a:gd name="connsiteX0" fmla="*/ 2954143 w 2954143"/>
              <a:gd name="connsiteY0" fmla="*/ 0 h 2130127"/>
              <a:gd name="connsiteX1" fmla="*/ 2816983 w 2954143"/>
              <a:gd name="connsiteY1" fmla="*/ 1714500 h 2130127"/>
              <a:gd name="connsiteX2" fmla="*/ 1838464 w 2954143"/>
              <a:gd name="connsiteY2" fmla="*/ 2008800 h 2130127"/>
              <a:gd name="connsiteX3" fmla="*/ 1140583 w 2954143"/>
              <a:gd name="connsiteY3" fmla="*/ 1348740 h 2130127"/>
              <a:gd name="connsiteX4" fmla="*/ 119503 w 2954143"/>
              <a:gd name="connsiteY4" fmla="*/ 1356360 h 2130127"/>
              <a:gd name="connsiteX5" fmla="*/ 180463 w 2954143"/>
              <a:gd name="connsiteY5" fmla="*/ 2049780 h 2130127"/>
              <a:gd name="connsiteX6" fmla="*/ 1574923 w 2954143"/>
              <a:gd name="connsiteY6" fmla="*/ 2125980 h 2130127"/>
              <a:gd name="connsiteX0" fmla="*/ 2954143 w 2954143"/>
              <a:gd name="connsiteY0" fmla="*/ 0 h 2084168"/>
              <a:gd name="connsiteX1" fmla="*/ 2816983 w 2954143"/>
              <a:gd name="connsiteY1" fmla="*/ 1714500 h 2084168"/>
              <a:gd name="connsiteX2" fmla="*/ 1838464 w 2954143"/>
              <a:gd name="connsiteY2" fmla="*/ 2008800 h 2084168"/>
              <a:gd name="connsiteX3" fmla="*/ 1140583 w 2954143"/>
              <a:gd name="connsiteY3" fmla="*/ 1348740 h 2084168"/>
              <a:gd name="connsiteX4" fmla="*/ 119503 w 2954143"/>
              <a:gd name="connsiteY4" fmla="*/ 1356360 h 2084168"/>
              <a:gd name="connsiteX5" fmla="*/ 180463 w 2954143"/>
              <a:gd name="connsiteY5" fmla="*/ 2049780 h 2084168"/>
              <a:gd name="connsiteX6" fmla="*/ 1513963 w 2954143"/>
              <a:gd name="connsiteY6" fmla="*/ 2049780 h 2084168"/>
              <a:gd name="connsiteX0" fmla="*/ 2954143 w 2954143"/>
              <a:gd name="connsiteY0" fmla="*/ 0 h 2101219"/>
              <a:gd name="connsiteX1" fmla="*/ 2816983 w 2954143"/>
              <a:gd name="connsiteY1" fmla="*/ 1714500 h 2101219"/>
              <a:gd name="connsiteX2" fmla="*/ 1838464 w 2954143"/>
              <a:gd name="connsiteY2" fmla="*/ 2008800 h 2101219"/>
              <a:gd name="connsiteX3" fmla="*/ 1140583 w 2954143"/>
              <a:gd name="connsiteY3" fmla="*/ 1348740 h 2101219"/>
              <a:gd name="connsiteX4" fmla="*/ 119503 w 2954143"/>
              <a:gd name="connsiteY4" fmla="*/ 1356360 h 2101219"/>
              <a:gd name="connsiteX5" fmla="*/ 180463 w 2954143"/>
              <a:gd name="connsiteY5" fmla="*/ 2049780 h 2101219"/>
              <a:gd name="connsiteX6" fmla="*/ 1513963 w 2954143"/>
              <a:gd name="connsiteY6" fmla="*/ 2049780 h 2101219"/>
              <a:gd name="connsiteX0" fmla="*/ 2922047 w 2922047"/>
              <a:gd name="connsiteY0" fmla="*/ 0 h 2083444"/>
              <a:gd name="connsiteX1" fmla="*/ 2784887 w 2922047"/>
              <a:gd name="connsiteY1" fmla="*/ 1714500 h 2083444"/>
              <a:gd name="connsiteX2" fmla="*/ 1806368 w 2922047"/>
              <a:gd name="connsiteY2" fmla="*/ 2008800 h 2083444"/>
              <a:gd name="connsiteX3" fmla="*/ 1108487 w 2922047"/>
              <a:gd name="connsiteY3" fmla="*/ 1348740 h 2083444"/>
              <a:gd name="connsiteX4" fmla="*/ 87407 w 2922047"/>
              <a:gd name="connsiteY4" fmla="*/ 1356360 h 2083444"/>
              <a:gd name="connsiteX5" fmla="*/ 216947 w 2922047"/>
              <a:gd name="connsiteY5" fmla="*/ 2004060 h 2083444"/>
              <a:gd name="connsiteX6" fmla="*/ 1481867 w 2922047"/>
              <a:gd name="connsiteY6" fmla="*/ 2049780 h 2083444"/>
              <a:gd name="connsiteX0" fmla="*/ 2972323 w 2972323"/>
              <a:gd name="connsiteY0" fmla="*/ 0 h 2083444"/>
              <a:gd name="connsiteX1" fmla="*/ 2835163 w 2972323"/>
              <a:gd name="connsiteY1" fmla="*/ 1714500 h 2083444"/>
              <a:gd name="connsiteX2" fmla="*/ 1856644 w 2972323"/>
              <a:gd name="connsiteY2" fmla="*/ 2008800 h 2083444"/>
              <a:gd name="connsiteX3" fmla="*/ 1158763 w 2972323"/>
              <a:gd name="connsiteY3" fmla="*/ 1348740 h 2083444"/>
              <a:gd name="connsiteX4" fmla="*/ 137683 w 2972323"/>
              <a:gd name="connsiteY4" fmla="*/ 1356360 h 2083444"/>
              <a:gd name="connsiteX5" fmla="*/ 267223 w 2972323"/>
              <a:gd name="connsiteY5" fmla="*/ 2004060 h 2083444"/>
              <a:gd name="connsiteX6" fmla="*/ 1532143 w 2972323"/>
              <a:gd name="connsiteY6" fmla="*/ 2049780 h 2083444"/>
              <a:gd name="connsiteX0" fmla="*/ 2972323 w 2972323"/>
              <a:gd name="connsiteY0" fmla="*/ 0 h 2085335"/>
              <a:gd name="connsiteX1" fmla="*/ 2835163 w 2972323"/>
              <a:gd name="connsiteY1" fmla="*/ 1714500 h 2085335"/>
              <a:gd name="connsiteX2" fmla="*/ 1856644 w 2972323"/>
              <a:gd name="connsiteY2" fmla="*/ 2008800 h 2085335"/>
              <a:gd name="connsiteX3" fmla="*/ 1158763 w 2972323"/>
              <a:gd name="connsiteY3" fmla="*/ 1348740 h 2085335"/>
              <a:gd name="connsiteX4" fmla="*/ 137683 w 2972323"/>
              <a:gd name="connsiteY4" fmla="*/ 1356360 h 2085335"/>
              <a:gd name="connsiteX5" fmla="*/ 267223 w 2972323"/>
              <a:gd name="connsiteY5" fmla="*/ 2004060 h 2085335"/>
              <a:gd name="connsiteX6" fmla="*/ 1532143 w 2972323"/>
              <a:gd name="connsiteY6" fmla="*/ 2049780 h 2085335"/>
              <a:gd name="connsiteX0" fmla="*/ 2972323 w 2972323"/>
              <a:gd name="connsiteY0" fmla="*/ 0 h 2076526"/>
              <a:gd name="connsiteX1" fmla="*/ 2835163 w 2972323"/>
              <a:gd name="connsiteY1" fmla="*/ 1714500 h 2076526"/>
              <a:gd name="connsiteX2" fmla="*/ 1856644 w 2972323"/>
              <a:gd name="connsiteY2" fmla="*/ 2008800 h 2076526"/>
              <a:gd name="connsiteX3" fmla="*/ 1158763 w 2972323"/>
              <a:gd name="connsiteY3" fmla="*/ 1348740 h 2076526"/>
              <a:gd name="connsiteX4" fmla="*/ 137683 w 2972323"/>
              <a:gd name="connsiteY4" fmla="*/ 1356360 h 2076526"/>
              <a:gd name="connsiteX5" fmla="*/ 267223 w 2972323"/>
              <a:gd name="connsiteY5" fmla="*/ 2004060 h 2076526"/>
              <a:gd name="connsiteX6" fmla="*/ 1532143 w 2972323"/>
              <a:gd name="connsiteY6" fmla="*/ 2049780 h 2076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72323" h="2076526">
                <a:moveTo>
                  <a:pt x="2972323" y="0"/>
                </a:moveTo>
                <a:cubicBezTo>
                  <a:pt x="2932001" y="439738"/>
                  <a:pt x="3021109" y="1379700"/>
                  <a:pt x="2835163" y="1714500"/>
                </a:cubicBezTo>
                <a:cubicBezTo>
                  <a:pt x="2649217" y="2049300"/>
                  <a:pt x="2002694" y="2091350"/>
                  <a:pt x="1856644" y="2008800"/>
                </a:cubicBezTo>
                <a:cubicBezTo>
                  <a:pt x="1603914" y="1842430"/>
                  <a:pt x="1445256" y="1457480"/>
                  <a:pt x="1158763" y="1348740"/>
                </a:cubicBezTo>
                <a:cubicBezTo>
                  <a:pt x="872270" y="1240000"/>
                  <a:pt x="286273" y="1247140"/>
                  <a:pt x="137683" y="1356360"/>
                </a:cubicBezTo>
                <a:cubicBezTo>
                  <a:pt x="-10907" y="1465580"/>
                  <a:pt x="-123937" y="1964690"/>
                  <a:pt x="267223" y="2004060"/>
                </a:cubicBezTo>
                <a:cubicBezTo>
                  <a:pt x="644901" y="2040499"/>
                  <a:pt x="1219723" y="2117090"/>
                  <a:pt x="1532143" y="2049780"/>
                </a:cubicBezTo>
              </a:path>
            </a:pathLst>
          </a:custGeom>
          <a:noFill/>
          <a:ln w="57150">
            <a:solidFill>
              <a:srgbClr val="0070C0"/>
            </a:solidFill>
            <a:headEnd type="none" w="med" len="med"/>
            <a:tailEnd type="arrow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0800000">
            <a:off x="2580545" y="2578305"/>
            <a:ext cx="333447" cy="499265"/>
          </a:xfrm>
          <a:prstGeom prst="downArrow">
            <a:avLst/>
          </a:prstGeom>
          <a:solidFill>
            <a:srgbClr val="C00000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9" name="Down Arrow 8"/>
          <p:cNvSpPr/>
          <p:nvPr/>
        </p:nvSpPr>
        <p:spPr>
          <a:xfrm rot="5400000">
            <a:off x="4678413" y="1560361"/>
            <a:ext cx="264361" cy="395824"/>
          </a:xfrm>
          <a:prstGeom prst="downArrow">
            <a:avLst/>
          </a:prstGeom>
          <a:solidFill>
            <a:srgbClr val="C00000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365041" y="4036486"/>
            <a:ext cx="403394" cy="403394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Neue LT 55 Roman" pitchFamily="2" charset="0"/>
              </a:rPr>
              <a:t>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550054" y="3633092"/>
            <a:ext cx="403394" cy="403394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Neue LT 55 Roman" pitchFamily="2" charset="0"/>
              </a:rPr>
              <a:t>P</a:t>
            </a:r>
            <a:endParaRPr lang="en-US" sz="2400" dirty="0" smtClean="0">
              <a:solidFill>
                <a:schemeClr val="bg1"/>
              </a:solidFill>
              <a:latin typeface="HelveticaNeue LT 55 Rom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1070" y="4036486"/>
            <a:ext cx="778771" cy="403394"/>
          </a:xfrm>
          <a:prstGeom prst="rect">
            <a:avLst/>
          </a:prstGeom>
          <a:noFill/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Neue LT 55 Roman" pitchFamily="2" charset="0"/>
              </a:rPr>
              <a:t>72 staff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43174" y="3633092"/>
            <a:ext cx="778771" cy="403394"/>
          </a:xfrm>
          <a:prstGeom prst="rect">
            <a:avLst/>
          </a:prstGeom>
          <a:noFill/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Neue LT 55 Roman" pitchFamily="2" charset="0"/>
              </a:rPr>
              <a:t>36 staff/visitors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64524" y="56585"/>
            <a:ext cx="757911" cy="403394"/>
          </a:xfrm>
          <a:prstGeom prst="rect">
            <a:avLst/>
          </a:prstGeom>
          <a:noFill/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Neue LT 55 Roman" pitchFamily="2" charset="0"/>
              </a:rPr>
              <a:t>14 buses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13305" y="56585"/>
            <a:ext cx="403394" cy="403394"/>
          </a:xfrm>
          <a:prstGeom prst="roundRect">
            <a:avLst/>
          </a:prstGeom>
          <a:solidFill>
            <a:srgbClr val="0070C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Neue LT 55 Roman" pitchFamily="2" charset="0"/>
              </a:rPr>
              <a:t>P</a:t>
            </a:r>
            <a:endParaRPr lang="en-US" sz="2400" dirty="0" smtClean="0">
              <a:solidFill>
                <a:schemeClr val="bg1"/>
              </a:solidFill>
              <a:latin typeface="HelveticaNeue LT 55 Roman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814914" y="2422949"/>
            <a:ext cx="403394" cy="403394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HelveticaNeue LT 55 Roman" pitchFamily="2" charset="0"/>
              </a:rPr>
              <a:t>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27959" y="2421494"/>
            <a:ext cx="778771" cy="403394"/>
          </a:xfrm>
          <a:prstGeom prst="rect">
            <a:avLst/>
          </a:prstGeom>
          <a:noFill/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dirty="0" smtClean="0">
                <a:solidFill>
                  <a:schemeClr val="bg2">
                    <a:lumMod val="10000"/>
                  </a:schemeClr>
                </a:solidFill>
                <a:latin typeface="HelveticaNeue LT 55 Roman" pitchFamily="2" charset="0"/>
              </a:rPr>
              <a:t>20 staff</a:t>
            </a:r>
          </a:p>
        </p:txBody>
      </p:sp>
      <p:sp>
        <p:nvSpPr>
          <p:cNvPr id="18" name="Freeform 17"/>
          <p:cNvSpPr/>
          <p:nvPr/>
        </p:nvSpPr>
        <p:spPr>
          <a:xfrm>
            <a:off x="2615598" y="2072485"/>
            <a:ext cx="881062" cy="576075"/>
          </a:xfrm>
          <a:custGeom>
            <a:avLst/>
            <a:gdLst>
              <a:gd name="connsiteX0" fmla="*/ 0 w 881062"/>
              <a:gd name="connsiteY0" fmla="*/ 171450 h 528637"/>
              <a:gd name="connsiteX1" fmla="*/ 0 w 881062"/>
              <a:gd name="connsiteY1" fmla="*/ 0 h 528637"/>
              <a:gd name="connsiteX2" fmla="*/ 840581 w 881062"/>
              <a:gd name="connsiteY2" fmla="*/ 0 h 528637"/>
              <a:gd name="connsiteX3" fmla="*/ 840581 w 881062"/>
              <a:gd name="connsiteY3" fmla="*/ 161925 h 528637"/>
              <a:gd name="connsiteX4" fmla="*/ 881062 w 881062"/>
              <a:gd name="connsiteY4" fmla="*/ 161925 h 528637"/>
              <a:gd name="connsiteX5" fmla="*/ 881062 w 881062"/>
              <a:gd name="connsiteY5" fmla="*/ 454818 h 528637"/>
              <a:gd name="connsiteX6" fmla="*/ 850106 w 881062"/>
              <a:gd name="connsiteY6" fmla="*/ 454818 h 528637"/>
              <a:gd name="connsiteX7" fmla="*/ 850106 w 881062"/>
              <a:gd name="connsiteY7" fmla="*/ 488156 h 528637"/>
              <a:gd name="connsiteX8" fmla="*/ 757237 w 881062"/>
              <a:gd name="connsiteY8" fmla="*/ 488156 h 528637"/>
              <a:gd name="connsiteX9" fmla="*/ 757237 w 881062"/>
              <a:gd name="connsiteY9" fmla="*/ 528637 h 528637"/>
              <a:gd name="connsiteX10" fmla="*/ 385762 w 881062"/>
              <a:gd name="connsiteY10" fmla="*/ 528637 h 528637"/>
              <a:gd name="connsiteX11" fmla="*/ 388143 w 881062"/>
              <a:gd name="connsiteY11" fmla="*/ 507206 h 528637"/>
              <a:gd name="connsiteX12" fmla="*/ 388143 w 881062"/>
              <a:gd name="connsiteY12" fmla="*/ 178593 h 528637"/>
              <a:gd name="connsiteX13" fmla="*/ 0 w 881062"/>
              <a:gd name="connsiteY13" fmla="*/ 171450 h 528637"/>
              <a:gd name="connsiteX0" fmla="*/ 0 w 881062"/>
              <a:gd name="connsiteY0" fmla="*/ 176840 h 528637"/>
              <a:gd name="connsiteX1" fmla="*/ 0 w 881062"/>
              <a:gd name="connsiteY1" fmla="*/ 0 h 528637"/>
              <a:gd name="connsiteX2" fmla="*/ 840581 w 881062"/>
              <a:gd name="connsiteY2" fmla="*/ 0 h 528637"/>
              <a:gd name="connsiteX3" fmla="*/ 840581 w 881062"/>
              <a:gd name="connsiteY3" fmla="*/ 161925 h 528637"/>
              <a:gd name="connsiteX4" fmla="*/ 881062 w 881062"/>
              <a:gd name="connsiteY4" fmla="*/ 161925 h 528637"/>
              <a:gd name="connsiteX5" fmla="*/ 881062 w 881062"/>
              <a:gd name="connsiteY5" fmla="*/ 454818 h 528637"/>
              <a:gd name="connsiteX6" fmla="*/ 850106 w 881062"/>
              <a:gd name="connsiteY6" fmla="*/ 454818 h 528637"/>
              <a:gd name="connsiteX7" fmla="*/ 850106 w 881062"/>
              <a:gd name="connsiteY7" fmla="*/ 488156 h 528637"/>
              <a:gd name="connsiteX8" fmla="*/ 757237 w 881062"/>
              <a:gd name="connsiteY8" fmla="*/ 488156 h 528637"/>
              <a:gd name="connsiteX9" fmla="*/ 757237 w 881062"/>
              <a:gd name="connsiteY9" fmla="*/ 528637 h 528637"/>
              <a:gd name="connsiteX10" fmla="*/ 385762 w 881062"/>
              <a:gd name="connsiteY10" fmla="*/ 528637 h 528637"/>
              <a:gd name="connsiteX11" fmla="*/ 388143 w 881062"/>
              <a:gd name="connsiteY11" fmla="*/ 507206 h 528637"/>
              <a:gd name="connsiteX12" fmla="*/ 388143 w 881062"/>
              <a:gd name="connsiteY12" fmla="*/ 178593 h 528637"/>
              <a:gd name="connsiteX13" fmla="*/ 0 w 881062"/>
              <a:gd name="connsiteY13" fmla="*/ 176840 h 52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81062" h="528637">
                <a:moveTo>
                  <a:pt x="0" y="176840"/>
                </a:moveTo>
                <a:lnTo>
                  <a:pt x="0" y="0"/>
                </a:lnTo>
                <a:lnTo>
                  <a:pt x="840581" y="0"/>
                </a:lnTo>
                <a:lnTo>
                  <a:pt x="840581" y="161925"/>
                </a:lnTo>
                <a:lnTo>
                  <a:pt x="881062" y="161925"/>
                </a:lnTo>
                <a:lnTo>
                  <a:pt x="881062" y="454818"/>
                </a:lnTo>
                <a:lnTo>
                  <a:pt x="850106" y="454818"/>
                </a:lnTo>
                <a:lnTo>
                  <a:pt x="850106" y="488156"/>
                </a:lnTo>
                <a:lnTo>
                  <a:pt x="757237" y="488156"/>
                </a:lnTo>
                <a:lnTo>
                  <a:pt x="757237" y="528637"/>
                </a:lnTo>
                <a:lnTo>
                  <a:pt x="385762" y="528637"/>
                </a:lnTo>
                <a:lnTo>
                  <a:pt x="388143" y="507206"/>
                </a:lnTo>
                <a:lnTo>
                  <a:pt x="388143" y="178593"/>
                </a:lnTo>
                <a:lnTo>
                  <a:pt x="0" y="176840"/>
                </a:lnTo>
                <a:close/>
              </a:path>
            </a:pathLst>
          </a:cu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4072735" y="497880"/>
            <a:ext cx="1152150" cy="1497795"/>
          </a:xfrm>
          <a:custGeom>
            <a:avLst/>
            <a:gdLst>
              <a:gd name="connsiteX0" fmla="*/ 92869 w 1107282"/>
              <a:gd name="connsiteY0" fmla="*/ 57150 h 1419225"/>
              <a:gd name="connsiteX1" fmla="*/ 92869 w 1107282"/>
              <a:gd name="connsiteY1" fmla="*/ 0 h 1419225"/>
              <a:gd name="connsiteX2" fmla="*/ 561975 w 1107282"/>
              <a:gd name="connsiteY2" fmla="*/ 0 h 1419225"/>
              <a:gd name="connsiteX3" fmla="*/ 561975 w 1107282"/>
              <a:gd name="connsiteY3" fmla="*/ 407194 h 1419225"/>
              <a:gd name="connsiteX4" fmla="*/ 616744 w 1107282"/>
              <a:gd name="connsiteY4" fmla="*/ 407194 h 1419225"/>
              <a:gd name="connsiteX5" fmla="*/ 631032 w 1107282"/>
              <a:gd name="connsiteY5" fmla="*/ 390525 h 1419225"/>
              <a:gd name="connsiteX6" fmla="*/ 719138 w 1107282"/>
              <a:gd name="connsiteY6" fmla="*/ 452437 h 1419225"/>
              <a:gd name="connsiteX7" fmla="*/ 635794 w 1107282"/>
              <a:gd name="connsiteY7" fmla="*/ 600075 h 1419225"/>
              <a:gd name="connsiteX8" fmla="*/ 1107282 w 1107282"/>
              <a:gd name="connsiteY8" fmla="*/ 600075 h 1419225"/>
              <a:gd name="connsiteX9" fmla="*/ 1107282 w 1107282"/>
              <a:gd name="connsiteY9" fmla="*/ 1050131 h 1419225"/>
              <a:gd name="connsiteX10" fmla="*/ 419100 w 1107282"/>
              <a:gd name="connsiteY10" fmla="*/ 1050131 h 1419225"/>
              <a:gd name="connsiteX11" fmla="*/ 419100 w 1107282"/>
              <a:gd name="connsiteY11" fmla="*/ 1081087 h 1419225"/>
              <a:gd name="connsiteX12" fmla="*/ 381000 w 1107282"/>
              <a:gd name="connsiteY12" fmla="*/ 1081087 h 1419225"/>
              <a:gd name="connsiteX13" fmla="*/ 381000 w 1107282"/>
              <a:gd name="connsiteY13" fmla="*/ 1216819 h 1419225"/>
              <a:gd name="connsiteX14" fmla="*/ 426244 w 1107282"/>
              <a:gd name="connsiteY14" fmla="*/ 1216819 h 1419225"/>
              <a:gd name="connsiteX15" fmla="*/ 426244 w 1107282"/>
              <a:gd name="connsiteY15" fmla="*/ 1378744 h 1419225"/>
              <a:gd name="connsiteX16" fmla="*/ 326232 w 1107282"/>
              <a:gd name="connsiteY16" fmla="*/ 1378744 h 1419225"/>
              <a:gd name="connsiteX17" fmla="*/ 326232 w 1107282"/>
              <a:gd name="connsiteY17" fmla="*/ 1419225 h 1419225"/>
              <a:gd name="connsiteX18" fmla="*/ 0 w 1107282"/>
              <a:gd name="connsiteY18" fmla="*/ 1419225 h 1419225"/>
              <a:gd name="connsiteX19" fmla="*/ 0 w 1107282"/>
              <a:gd name="connsiteY19" fmla="*/ 1312069 h 1419225"/>
              <a:gd name="connsiteX20" fmla="*/ 61913 w 1107282"/>
              <a:gd name="connsiteY20" fmla="*/ 1312069 h 1419225"/>
              <a:gd name="connsiteX21" fmla="*/ 273844 w 1107282"/>
              <a:gd name="connsiteY21" fmla="*/ 959644 h 1419225"/>
              <a:gd name="connsiteX22" fmla="*/ 273844 w 1107282"/>
              <a:gd name="connsiteY22" fmla="*/ 59531 h 1419225"/>
              <a:gd name="connsiteX23" fmla="*/ 92869 w 1107282"/>
              <a:gd name="connsiteY23" fmla="*/ 57150 h 1419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07282" h="1419225">
                <a:moveTo>
                  <a:pt x="92869" y="57150"/>
                </a:moveTo>
                <a:lnTo>
                  <a:pt x="92869" y="0"/>
                </a:lnTo>
                <a:lnTo>
                  <a:pt x="561975" y="0"/>
                </a:lnTo>
                <a:lnTo>
                  <a:pt x="561975" y="407194"/>
                </a:lnTo>
                <a:lnTo>
                  <a:pt x="616744" y="407194"/>
                </a:lnTo>
                <a:lnTo>
                  <a:pt x="631032" y="390525"/>
                </a:lnTo>
                <a:lnTo>
                  <a:pt x="719138" y="452437"/>
                </a:lnTo>
                <a:lnTo>
                  <a:pt x="635794" y="600075"/>
                </a:lnTo>
                <a:lnTo>
                  <a:pt x="1107282" y="600075"/>
                </a:lnTo>
                <a:lnTo>
                  <a:pt x="1107282" y="1050131"/>
                </a:lnTo>
                <a:lnTo>
                  <a:pt x="419100" y="1050131"/>
                </a:lnTo>
                <a:lnTo>
                  <a:pt x="419100" y="1081087"/>
                </a:lnTo>
                <a:lnTo>
                  <a:pt x="381000" y="1081087"/>
                </a:lnTo>
                <a:lnTo>
                  <a:pt x="381000" y="1216819"/>
                </a:lnTo>
                <a:lnTo>
                  <a:pt x="426244" y="1216819"/>
                </a:lnTo>
                <a:lnTo>
                  <a:pt x="426244" y="1378744"/>
                </a:lnTo>
                <a:lnTo>
                  <a:pt x="326232" y="1378744"/>
                </a:lnTo>
                <a:lnTo>
                  <a:pt x="326232" y="1419225"/>
                </a:lnTo>
                <a:lnTo>
                  <a:pt x="0" y="1419225"/>
                </a:lnTo>
                <a:lnTo>
                  <a:pt x="0" y="1312069"/>
                </a:lnTo>
                <a:lnTo>
                  <a:pt x="61913" y="1312069"/>
                </a:lnTo>
                <a:lnTo>
                  <a:pt x="273844" y="959644"/>
                </a:lnTo>
                <a:lnTo>
                  <a:pt x="273844" y="59531"/>
                </a:lnTo>
                <a:lnTo>
                  <a:pt x="92869" y="57150"/>
                </a:lnTo>
                <a:close/>
              </a:path>
            </a:pathLst>
          </a:cu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4323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xisting </a:t>
            </a:r>
            <a:r>
              <a:rPr lang="en-US" dirty="0"/>
              <a:t>b</a:t>
            </a:r>
            <a:r>
              <a:rPr lang="en-US" dirty="0" smtClean="0"/>
              <a:t>uilding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385"/>
            <a:ext cx="9143999" cy="476841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6069795" y="1650030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gym</a:t>
            </a:r>
            <a:endParaRPr lang="en-US" sz="1600" dirty="0"/>
          </a:p>
        </p:txBody>
      </p:sp>
      <p:sp>
        <p:nvSpPr>
          <p:cNvPr id="30" name="TextBox 29"/>
          <p:cNvSpPr txBox="1"/>
          <p:nvPr/>
        </p:nvSpPr>
        <p:spPr>
          <a:xfrm>
            <a:off x="5106867" y="222610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dining</a:t>
            </a:r>
            <a:endParaRPr lang="en-US" sz="1600" dirty="0"/>
          </a:p>
        </p:txBody>
      </p:sp>
      <p:sp>
        <p:nvSpPr>
          <p:cNvPr id="5" name="Down Arrow 4"/>
          <p:cNvSpPr/>
          <p:nvPr/>
        </p:nvSpPr>
        <p:spPr>
          <a:xfrm rot="8685118">
            <a:off x="4321594" y="2910843"/>
            <a:ext cx="333447" cy="702163"/>
          </a:xfrm>
          <a:prstGeom prst="downArrow">
            <a:avLst/>
          </a:prstGeom>
          <a:solidFill>
            <a:srgbClr val="C00000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79975" y="3577371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entrance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330717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uilding </a:t>
            </a:r>
            <a:r>
              <a:rPr lang="en-US" dirty="0"/>
              <a:t>s</a:t>
            </a:r>
            <a:r>
              <a:rPr lang="en-US" dirty="0" smtClean="0"/>
              <a:t>trategy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4" y="-84385"/>
            <a:ext cx="9143999" cy="47684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77770" y="38266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core classrooms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069795" y="1650030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gym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106867" y="222610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dining</a:t>
            </a:r>
            <a:endParaRPr lang="en-US" sz="1600" dirty="0"/>
          </a:p>
        </p:txBody>
      </p:sp>
      <p:sp>
        <p:nvSpPr>
          <p:cNvPr id="8" name="Down Arrow 7"/>
          <p:cNvSpPr/>
          <p:nvPr/>
        </p:nvSpPr>
        <p:spPr>
          <a:xfrm rot="8685118">
            <a:off x="4321594" y="2910843"/>
            <a:ext cx="333447" cy="702163"/>
          </a:xfrm>
          <a:prstGeom prst="downArrow">
            <a:avLst/>
          </a:prstGeom>
          <a:solidFill>
            <a:srgbClr val="C00000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79975" y="3577371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entrance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33316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uilding </a:t>
            </a:r>
            <a:r>
              <a:rPr lang="en-US" dirty="0"/>
              <a:t>s</a:t>
            </a:r>
            <a:r>
              <a:rPr lang="en-US" dirty="0" smtClean="0"/>
              <a:t>trategy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84385"/>
            <a:ext cx="9143999" cy="47684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77770" y="38266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core classrooms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4879240" y="322463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art pavilion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069795" y="1650030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gym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106867" y="222610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dining</a:t>
            </a:r>
            <a:endParaRPr lang="en-US" sz="1600" dirty="0"/>
          </a:p>
        </p:txBody>
      </p:sp>
      <p:sp>
        <p:nvSpPr>
          <p:cNvPr id="9" name="Down Arrow 8"/>
          <p:cNvSpPr/>
          <p:nvPr/>
        </p:nvSpPr>
        <p:spPr>
          <a:xfrm rot="8685118">
            <a:off x="4321594" y="2910843"/>
            <a:ext cx="333447" cy="702163"/>
          </a:xfrm>
          <a:prstGeom prst="downArrow">
            <a:avLst/>
          </a:prstGeom>
          <a:solidFill>
            <a:srgbClr val="C00000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79975" y="3577371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entrance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199635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4385"/>
            <a:ext cx="9143997" cy="4768409"/>
          </a:xfrm>
          <a:prstGeom prst="rect">
            <a:avLst/>
          </a:prstGeom>
        </p:spPr>
      </p:pic>
      <p:sp>
        <p:nvSpPr>
          <p:cNvPr id="17" name="Freeform 16"/>
          <p:cNvSpPr/>
          <p:nvPr/>
        </p:nvSpPr>
        <p:spPr>
          <a:xfrm>
            <a:off x="1206500" y="558800"/>
            <a:ext cx="6134100" cy="4102100"/>
          </a:xfrm>
          <a:custGeom>
            <a:avLst/>
            <a:gdLst>
              <a:gd name="connsiteX0" fmla="*/ 1168400 w 6134100"/>
              <a:gd name="connsiteY0" fmla="*/ 4102100 h 4102100"/>
              <a:gd name="connsiteX1" fmla="*/ 571500 w 6134100"/>
              <a:gd name="connsiteY1" fmla="*/ 2908300 h 4102100"/>
              <a:gd name="connsiteX2" fmla="*/ 1657350 w 6134100"/>
              <a:gd name="connsiteY2" fmla="*/ 2343150 h 4102100"/>
              <a:gd name="connsiteX3" fmla="*/ 1562100 w 6134100"/>
              <a:gd name="connsiteY3" fmla="*/ 2260600 h 4102100"/>
              <a:gd name="connsiteX4" fmla="*/ 501650 w 6134100"/>
              <a:gd name="connsiteY4" fmla="*/ 2768600 h 4102100"/>
              <a:gd name="connsiteX5" fmla="*/ 0 w 6134100"/>
              <a:gd name="connsiteY5" fmla="*/ 1682750 h 4102100"/>
              <a:gd name="connsiteX6" fmla="*/ 1746250 w 6134100"/>
              <a:gd name="connsiteY6" fmla="*/ 895350 h 4102100"/>
              <a:gd name="connsiteX7" fmla="*/ 2336800 w 6134100"/>
              <a:gd name="connsiteY7" fmla="*/ 292100 h 4102100"/>
              <a:gd name="connsiteX8" fmla="*/ 3422650 w 6134100"/>
              <a:gd name="connsiteY8" fmla="*/ 0 h 4102100"/>
              <a:gd name="connsiteX9" fmla="*/ 3486150 w 6134100"/>
              <a:gd name="connsiteY9" fmla="*/ 88900 h 4102100"/>
              <a:gd name="connsiteX10" fmla="*/ 4114800 w 6134100"/>
              <a:gd name="connsiteY10" fmla="*/ 768350 h 4102100"/>
              <a:gd name="connsiteX11" fmla="*/ 4140200 w 6134100"/>
              <a:gd name="connsiteY11" fmla="*/ 889000 h 4102100"/>
              <a:gd name="connsiteX12" fmla="*/ 5219700 w 6134100"/>
              <a:gd name="connsiteY12" fmla="*/ 565150 h 4102100"/>
              <a:gd name="connsiteX13" fmla="*/ 6134100 w 6134100"/>
              <a:gd name="connsiteY13" fmla="*/ 1574800 h 4102100"/>
              <a:gd name="connsiteX14" fmla="*/ 5943600 w 6134100"/>
              <a:gd name="connsiteY14" fmla="*/ 2165350 h 4102100"/>
              <a:gd name="connsiteX15" fmla="*/ 4679950 w 6134100"/>
              <a:gd name="connsiteY15" fmla="*/ 2679700 h 4102100"/>
              <a:gd name="connsiteX16" fmla="*/ 4152900 w 6134100"/>
              <a:gd name="connsiteY16" fmla="*/ 2705100 h 4102100"/>
              <a:gd name="connsiteX17" fmla="*/ 4083050 w 6134100"/>
              <a:gd name="connsiteY17" fmla="*/ 2368550 h 4102100"/>
              <a:gd name="connsiteX18" fmla="*/ 4102100 w 6134100"/>
              <a:gd name="connsiteY18" fmla="*/ 2216150 h 4102100"/>
              <a:gd name="connsiteX19" fmla="*/ 3797300 w 6134100"/>
              <a:gd name="connsiteY19" fmla="*/ 1828800 h 4102100"/>
              <a:gd name="connsiteX20" fmla="*/ 3771900 w 6134100"/>
              <a:gd name="connsiteY20" fmla="*/ 1841500 h 4102100"/>
              <a:gd name="connsiteX21" fmla="*/ 3676650 w 6134100"/>
              <a:gd name="connsiteY21" fmla="*/ 1708150 h 4102100"/>
              <a:gd name="connsiteX22" fmla="*/ 2660650 w 6134100"/>
              <a:gd name="connsiteY22" fmla="*/ 2254250 h 4102100"/>
              <a:gd name="connsiteX23" fmla="*/ 3073400 w 6134100"/>
              <a:gd name="connsiteY23" fmla="*/ 2876550 h 4102100"/>
              <a:gd name="connsiteX24" fmla="*/ 3105150 w 6134100"/>
              <a:gd name="connsiteY24" fmla="*/ 2997200 h 4102100"/>
              <a:gd name="connsiteX25" fmla="*/ 1168400 w 6134100"/>
              <a:gd name="connsiteY25" fmla="*/ 4102100 h 410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134100" h="4102100">
                <a:moveTo>
                  <a:pt x="1168400" y="4102100"/>
                </a:moveTo>
                <a:lnTo>
                  <a:pt x="571500" y="2908300"/>
                </a:lnTo>
                <a:lnTo>
                  <a:pt x="1657350" y="2343150"/>
                </a:lnTo>
                <a:lnTo>
                  <a:pt x="1562100" y="2260600"/>
                </a:lnTo>
                <a:lnTo>
                  <a:pt x="501650" y="2768600"/>
                </a:lnTo>
                <a:lnTo>
                  <a:pt x="0" y="1682750"/>
                </a:lnTo>
                <a:lnTo>
                  <a:pt x="1746250" y="895350"/>
                </a:lnTo>
                <a:lnTo>
                  <a:pt x="2336800" y="292100"/>
                </a:lnTo>
                <a:lnTo>
                  <a:pt x="3422650" y="0"/>
                </a:lnTo>
                <a:lnTo>
                  <a:pt x="3486150" y="88900"/>
                </a:lnTo>
                <a:lnTo>
                  <a:pt x="4114800" y="768350"/>
                </a:lnTo>
                <a:lnTo>
                  <a:pt x="4140200" y="889000"/>
                </a:lnTo>
                <a:lnTo>
                  <a:pt x="5219700" y="565150"/>
                </a:lnTo>
                <a:lnTo>
                  <a:pt x="6134100" y="1574800"/>
                </a:lnTo>
                <a:lnTo>
                  <a:pt x="5943600" y="2165350"/>
                </a:lnTo>
                <a:lnTo>
                  <a:pt x="4679950" y="2679700"/>
                </a:lnTo>
                <a:lnTo>
                  <a:pt x="4152900" y="2705100"/>
                </a:lnTo>
                <a:lnTo>
                  <a:pt x="4083050" y="2368550"/>
                </a:lnTo>
                <a:lnTo>
                  <a:pt x="4102100" y="2216150"/>
                </a:lnTo>
                <a:lnTo>
                  <a:pt x="3797300" y="1828800"/>
                </a:lnTo>
                <a:lnTo>
                  <a:pt x="3771900" y="1841500"/>
                </a:lnTo>
                <a:lnTo>
                  <a:pt x="3676650" y="1708150"/>
                </a:lnTo>
                <a:lnTo>
                  <a:pt x="2660650" y="2254250"/>
                </a:lnTo>
                <a:lnTo>
                  <a:pt x="3073400" y="2876550"/>
                </a:lnTo>
                <a:lnTo>
                  <a:pt x="3105150" y="2997200"/>
                </a:lnTo>
                <a:lnTo>
                  <a:pt x="1168400" y="4102100"/>
                </a:lnTo>
                <a:close/>
              </a:path>
            </a:pathLst>
          </a:custGeom>
          <a:solidFill>
            <a:schemeClr val="bg1">
              <a:alpha val="4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uilding </a:t>
            </a:r>
            <a:r>
              <a:rPr lang="en-US" dirty="0"/>
              <a:t>s</a:t>
            </a:r>
            <a:r>
              <a:rPr lang="en-US" dirty="0" smtClean="0"/>
              <a:t>trategy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69795" y="1650030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gym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106867" y="222610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dining</a:t>
            </a:r>
            <a:endParaRPr lang="en-US" sz="1600" dirty="0"/>
          </a:p>
        </p:txBody>
      </p:sp>
      <p:sp>
        <p:nvSpPr>
          <p:cNvPr id="7" name="Down Arrow 6"/>
          <p:cNvSpPr/>
          <p:nvPr/>
        </p:nvSpPr>
        <p:spPr>
          <a:xfrm rot="8685118">
            <a:off x="4321594" y="2910843"/>
            <a:ext cx="333447" cy="702163"/>
          </a:xfrm>
          <a:prstGeom prst="downArrow">
            <a:avLst/>
          </a:prstGeom>
          <a:solidFill>
            <a:srgbClr val="C00000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79975" y="3577371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entrance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4879240" y="322463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art pavilion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877770" y="38266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core classrooms</a:t>
            </a:r>
            <a:endParaRPr lang="en-US" sz="1600" dirty="0"/>
          </a:p>
        </p:txBody>
      </p:sp>
      <p:sp>
        <p:nvSpPr>
          <p:cNvPr id="3" name="Freeform 2"/>
          <p:cNvSpPr/>
          <p:nvPr/>
        </p:nvSpPr>
        <p:spPr>
          <a:xfrm>
            <a:off x="3942556" y="2174875"/>
            <a:ext cx="496094" cy="393700"/>
          </a:xfrm>
          <a:custGeom>
            <a:avLst/>
            <a:gdLst>
              <a:gd name="connsiteX0" fmla="*/ 123825 w 488950"/>
              <a:gd name="connsiteY0" fmla="*/ 371475 h 371475"/>
              <a:gd name="connsiteX1" fmla="*/ 0 w 488950"/>
              <a:gd name="connsiteY1" fmla="*/ 200025 h 371475"/>
              <a:gd name="connsiteX2" fmla="*/ 384175 w 488950"/>
              <a:gd name="connsiteY2" fmla="*/ 0 h 371475"/>
              <a:gd name="connsiteX3" fmla="*/ 441325 w 488950"/>
              <a:gd name="connsiteY3" fmla="*/ 50800 h 371475"/>
              <a:gd name="connsiteX4" fmla="*/ 412750 w 488950"/>
              <a:gd name="connsiteY4" fmla="*/ 69850 h 371475"/>
              <a:gd name="connsiteX5" fmla="*/ 488950 w 488950"/>
              <a:gd name="connsiteY5" fmla="*/ 193675 h 371475"/>
              <a:gd name="connsiteX6" fmla="*/ 123825 w 488950"/>
              <a:gd name="connsiteY6" fmla="*/ 371475 h 371475"/>
              <a:gd name="connsiteX0" fmla="*/ 130175 w 488950"/>
              <a:gd name="connsiteY0" fmla="*/ 384175 h 384175"/>
              <a:gd name="connsiteX1" fmla="*/ 0 w 488950"/>
              <a:gd name="connsiteY1" fmla="*/ 200025 h 384175"/>
              <a:gd name="connsiteX2" fmla="*/ 384175 w 488950"/>
              <a:gd name="connsiteY2" fmla="*/ 0 h 384175"/>
              <a:gd name="connsiteX3" fmla="*/ 441325 w 488950"/>
              <a:gd name="connsiteY3" fmla="*/ 50800 h 384175"/>
              <a:gd name="connsiteX4" fmla="*/ 412750 w 488950"/>
              <a:gd name="connsiteY4" fmla="*/ 69850 h 384175"/>
              <a:gd name="connsiteX5" fmla="*/ 488950 w 488950"/>
              <a:gd name="connsiteY5" fmla="*/ 193675 h 384175"/>
              <a:gd name="connsiteX6" fmla="*/ 130175 w 488950"/>
              <a:gd name="connsiteY6" fmla="*/ 384175 h 384175"/>
              <a:gd name="connsiteX0" fmla="*/ 130175 w 488950"/>
              <a:gd name="connsiteY0" fmla="*/ 384175 h 384175"/>
              <a:gd name="connsiteX1" fmla="*/ 0 w 488950"/>
              <a:gd name="connsiteY1" fmla="*/ 200025 h 384175"/>
              <a:gd name="connsiteX2" fmla="*/ 384175 w 488950"/>
              <a:gd name="connsiteY2" fmla="*/ 0 h 384175"/>
              <a:gd name="connsiteX3" fmla="*/ 441325 w 488950"/>
              <a:gd name="connsiteY3" fmla="*/ 50800 h 384175"/>
              <a:gd name="connsiteX4" fmla="*/ 400050 w 488950"/>
              <a:gd name="connsiteY4" fmla="*/ 66675 h 384175"/>
              <a:gd name="connsiteX5" fmla="*/ 488950 w 488950"/>
              <a:gd name="connsiteY5" fmla="*/ 193675 h 384175"/>
              <a:gd name="connsiteX6" fmla="*/ 130175 w 488950"/>
              <a:gd name="connsiteY6" fmla="*/ 384175 h 384175"/>
              <a:gd name="connsiteX0" fmla="*/ 130175 w 488950"/>
              <a:gd name="connsiteY0" fmla="*/ 393700 h 393700"/>
              <a:gd name="connsiteX1" fmla="*/ 0 w 488950"/>
              <a:gd name="connsiteY1" fmla="*/ 209550 h 393700"/>
              <a:gd name="connsiteX2" fmla="*/ 384175 w 488950"/>
              <a:gd name="connsiteY2" fmla="*/ 0 h 393700"/>
              <a:gd name="connsiteX3" fmla="*/ 441325 w 488950"/>
              <a:gd name="connsiteY3" fmla="*/ 60325 h 393700"/>
              <a:gd name="connsiteX4" fmla="*/ 400050 w 488950"/>
              <a:gd name="connsiteY4" fmla="*/ 76200 h 393700"/>
              <a:gd name="connsiteX5" fmla="*/ 488950 w 488950"/>
              <a:gd name="connsiteY5" fmla="*/ 203200 h 393700"/>
              <a:gd name="connsiteX6" fmla="*/ 130175 w 488950"/>
              <a:gd name="connsiteY6" fmla="*/ 393700 h 393700"/>
              <a:gd name="connsiteX0" fmla="*/ 137319 w 496094"/>
              <a:gd name="connsiteY0" fmla="*/ 393700 h 393700"/>
              <a:gd name="connsiteX1" fmla="*/ 0 w 496094"/>
              <a:gd name="connsiteY1" fmla="*/ 202406 h 393700"/>
              <a:gd name="connsiteX2" fmla="*/ 391319 w 496094"/>
              <a:gd name="connsiteY2" fmla="*/ 0 h 393700"/>
              <a:gd name="connsiteX3" fmla="*/ 448469 w 496094"/>
              <a:gd name="connsiteY3" fmla="*/ 60325 h 393700"/>
              <a:gd name="connsiteX4" fmla="*/ 407194 w 496094"/>
              <a:gd name="connsiteY4" fmla="*/ 76200 h 393700"/>
              <a:gd name="connsiteX5" fmla="*/ 496094 w 496094"/>
              <a:gd name="connsiteY5" fmla="*/ 203200 h 393700"/>
              <a:gd name="connsiteX6" fmla="*/ 137319 w 496094"/>
              <a:gd name="connsiteY6" fmla="*/ 393700 h 393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6094" h="393700">
                <a:moveTo>
                  <a:pt x="137319" y="393700"/>
                </a:moveTo>
                <a:lnTo>
                  <a:pt x="0" y="202406"/>
                </a:lnTo>
                <a:lnTo>
                  <a:pt x="391319" y="0"/>
                </a:lnTo>
                <a:lnTo>
                  <a:pt x="448469" y="60325"/>
                </a:lnTo>
                <a:lnTo>
                  <a:pt x="407194" y="76200"/>
                </a:lnTo>
                <a:lnTo>
                  <a:pt x="496094" y="203200"/>
                </a:lnTo>
                <a:lnTo>
                  <a:pt x="137319" y="393700"/>
                </a:lnTo>
                <a:close/>
              </a:path>
            </a:pathLst>
          </a:custGeom>
          <a:solidFill>
            <a:srgbClr val="00B0F0">
              <a:alpha val="63000"/>
            </a:srgb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013200" y="1631949"/>
            <a:ext cx="626268" cy="531814"/>
          </a:xfrm>
          <a:custGeom>
            <a:avLst/>
            <a:gdLst>
              <a:gd name="connsiteX0" fmla="*/ 609600 w 609600"/>
              <a:gd name="connsiteY0" fmla="*/ 349250 h 469900"/>
              <a:gd name="connsiteX1" fmla="*/ 387350 w 609600"/>
              <a:gd name="connsiteY1" fmla="*/ 469900 h 469900"/>
              <a:gd name="connsiteX2" fmla="*/ 193675 w 609600"/>
              <a:gd name="connsiteY2" fmla="*/ 231775 h 469900"/>
              <a:gd name="connsiteX3" fmla="*/ 120650 w 609600"/>
              <a:gd name="connsiteY3" fmla="*/ 266700 h 469900"/>
              <a:gd name="connsiteX4" fmla="*/ 0 w 609600"/>
              <a:gd name="connsiteY4" fmla="*/ 114300 h 469900"/>
              <a:gd name="connsiteX5" fmla="*/ 228600 w 609600"/>
              <a:gd name="connsiteY5" fmla="*/ 0 h 469900"/>
              <a:gd name="connsiteX6" fmla="*/ 409575 w 609600"/>
              <a:gd name="connsiteY6" fmla="*/ 196850 h 469900"/>
              <a:gd name="connsiteX7" fmla="*/ 473075 w 609600"/>
              <a:gd name="connsiteY7" fmla="*/ 168275 h 469900"/>
              <a:gd name="connsiteX8" fmla="*/ 473075 w 609600"/>
              <a:gd name="connsiteY8" fmla="*/ 168275 h 469900"/>
              <a:gd name="connsiteX9" fmla="*/ 609600 w 609600"/>
              <a:gd name="connsiteY9" fmla="*/ 349250 h 469900"/>
              <a:gd name="connsiteX0" fmla="*/ 609600 w 609600"/>
              <a:gd name="connsiteY0" fmla="*/ 349250 h 477043"/>
              <a:gd name="connsiteX1" fmla="*/ 380206 w 609600"/>
              <a:gd name="connsiteY1" fmla="*/ 477043 h 477043"/>
              <a:gd name="connsiteX2" fmla="*/ 193675 w 609600"/>
              <a:gd name="connsiteY2" fmla="*/ 231775 h 477043"/>
              <a:gd name="connsiteX3" fmla="*/ 120650 w 609600"/>
              <a:gd name="connsiteY3" fmla="*/ 266700 h 477043"/>
              <a:gd name="connsiteX4" fmla="*/ 0 w 609600"/>
              <a:gd name="connsiteY4" fmla="*/ 114300 h 477043"/>
              <a:gd name="connsiteX5" fmla="*/ 228600 w 609600"/>
              <a:gd name="connsiteY5" fmla="*/ 0 h 477043"/>
              <a:gd name="connsiteX6" fmla="*/ 409575 w 609600"/>
              <a:gd name="connsiteY6" fmla="*/ 196850 h 477043"/>
              <a:gd name="connsiteX7" fmla="*/ 473075 w 609600"/>
              <a:gd name="connsiteY7" fmla="*/ 168275 h 477043"/>
              <a:gd name="connsiteX8" fmla="*/ 473075 w 609600"/>
              <a:gd name="connsiteY8" fmla="*/ 168275 h 477043"/>
              <a:gd name="connsiteX9" fmla="*/ 609600 w 609600"/>
              <a:gd name="connsiteY9" fmla="*/ 349250 h 477043"/>
              <a:gd name="connsiteX0" fmla="*/ 621506 w 621506"/>
              <a:gd name="connsiteY0" fmla="*/ 346869 h 477043"/>
              <a:gd name="connsiteX1" fmla="*/ 380206 w 621506"/>
              <a:gd name="connsiteY1" fmla="*/ 477043 h 477043"/>
              <a:gd name="connsiteX2" fmla="*/ 193675 w 621506"/>
              <a:gd name="connsiteY2" fmla="*/ 231775 h 477043"/>
              <a:gd name="connsiteX3" fmla="*/ 120650 w 621506"/>
              <a:gd name="connsiteY3" fmla="*/ 266700 h 477043"/>
              <a:gd name="connsiteX4" fmla="*/ 0 w 621506"/>
              <a:gd name="connsiteY4" fmla="*/ 114300 h 477043"/>
              <a:gd name="connsiteX5" fmla="*/ 228600 w 621506"/>
              <a:gd name="connsiteY5" fmla="*/ 0 h 477043"/>
              <a:gd name="connsiteX6" fmla="*/ 409575 w 621506"/>
              <a:gd name="connsiteY6" fmla="*/ 196850 h 477043"/>
              <a:gd name="connsiteX7" fmla="*/ 473075 w 621506"/>
              <a:gd name="connsiteY7" fmla="*/ 168275 h 477043"/>
              <a:gd name="connsiteX8" fmla="*/ 473075 w 621506"/>
              <a:gd name="connsiteY8" fmla="*/ 168275 h 477043"/>
              <a:gd name="connsiteX9" fmla="*/ 621506 w 621506"/>
              <a:gd name="connsiteY9" fmla="*/ 346869 h 477043"/>
              <a:gd name="connsiteX0" fmla="*/ 621506 w 621506"/>
              <a:gd name="connsiteY0" fmla="*/ 346869 h 477043"/>
              <a:gd name="connsiteX1" fmla="*/ 380206 w 621506"/>
              <a:gd name="connsiteY1" fmla="*/ 477043 h 477043"/>
              <a:gd name="connsiteX2" fmla="*/ 117475 w 621506"/>
              <a:gd name="connsiteY2" fmla="*/ 269875 h 477043"/>
              <a:gd name="connsiteX3" fmla="*/ 120650 w 621506"/>
              <a:gd name="connsiteY3" fmla="*/ 266700 h 477043"/>
              <a:gd name="connsiteX4" fmla="*/ 0 w 621506"/>
              <a:gd name="connsiteY4" fmla="*/ 114300 h 477043"/>
              <a:gd name="connsiteX5" fmla="*/ 228600 w 621506"/>
              <a:gd name="connsiteY5" fmla="*/ 0 h 477043"/>
              <a:gd name="connsiteX6" fmla="*/ 409575 w 621506"/>
              <a:gd name="connsiteY6" fmla="*/ 196850 h 477043"/>
              <a:gd name="connsiteX7" fmla="*/ 473075 w 621506"/>
              <a:gd name="connsiteY7" fmla="*/ 168275 h 477043"/>
              <a:gd name="connsiteX8" fmla="*/ 473075 w 621506"/>
              <a:gd name="connsiteY8" fmla="*/ 168275 h 477043"/>
              <a:gd name="connsiteX9" fmla="*/ 621506 w 621506"/>
              <a:gd name="connsiteY9" fmla="*/ 346869 h 477043"/>
              <a:gd name="connsiteX0" fmla="*/ 621506 w 621506"/>
              <a:gd name="connsiteY0" fmla="*/ 346869 h 517524"/>
              <a:gd name="connsiteX1" fmla="*/ 330200 w 621506"/>
              <a:gd name="connsiteY1" fmla="*/ 517524 h 517524"/>
              <a:gd name="connsiteX2" fmla="*/ 117475 w 621506"/>
              <a:gd name="connsiteY2" fmla="*/ 269875 h 517524"/>
              <a:gd name="connsiteX3" fmla="*/ 120650 w 621506"/>
              <a:gd name="connsiteY3" fmla="*/ 266700 h 517524"/>
              <a:gd name="connsiteX4" fmla="*/ 0 w 621506"/>
              <a:gd name="connsiteY4" fmla="*/ 114300 h 517524"/>
              <a:gd name="connsiteX5" fmla="*/ 228600 w 621506"/>
              <a:gd name="connsiteY5" fmla="*/ 0 h 517524"/>
              <a:gd name="connsiteX6" fmla="*/ 409575 w 621506"/>
              <a:gd name="connsiteY6" fmla="*/ 196850 h 517524"/>
              <a:gd name="connsiteX7" fmla="*/ 473075 w 621506"/>
              <a:gd name="connsiteY7" fmla="*/ 168275 h 517524"/>
              <a:gd name="connsiteX8" fmla="*/ 473075 w 621506"/>
              <a:gd name="connsiteY8" fmla="*/ 168275 h 517524"/>
              <a:gd name="connsiteX9" fmla="*/ 621506 w 621506"/>
              <a:gd name="connsiteY9" fmla="*/ 346869 h 517524"/>
              <a:gd name="connsiteX0" fmla="*/ 621506 w 621506"/>
              <a:gd name="connsiteY0" fmla="*/ 346869 h 510381"/>
              <a:gd name="connsiteX1" fmla="*/ 325438 w 621506"/>
              <a:gd name="connsiteY1" fmla="*/ 510381 h 510381"/>
              <a:gd name="connsiteX2" fmla="*/ 117475 w 621506"/>
              <a:gd name="connsiteY2" fmla="*/ 269875 h 510381"/>
              <a:gd name="connsiteX3" fmla="*/ 120650 w 621506"/>
              <a:gd name="connsiteY3" fmla="*/ 266700 h 510381"/>
              <a:gd name="connsiteX4" fmla="*/ 0 w 621506"/>
              <a:gd name="connsiteY4" fmla="*/ 114300 h 510381"/>
              <a:gd name="connsiteX5" fmla="*/ 228600 w 621506"/>
              <a:gd name="connsiteY5" fmla="*/ 0 h 510381"/>
              <a:gd name="connsiteX6" fmla="*/ 409575 w 621506"/>
              <a:gd name="connsiteY6" fmla="*/ 196850 h 510381"/>
              <a:gd name="connsiteX7" fmla="*/ 473075 w 621506"/>
              <a:gd name="connsiteY7" fmla="*/ 168275 h 510381"/>
              <a:gd name="connsiteX8" fmla="*/ 473075 w 621506"/>
              <a:gd name="connsiteY8" fmla="*/ 168275 h 510381"/>
              <a:gd name="connsiteX9" fmla="*/ 621506 w 621506"/>
              <a:gd name="connsiteY9" fmla="*/ 346869 h 510381"/>
              <a:gd name="connsiteX0" fmla="*/ 626268 w 626268"/>
              <a:gd name="connsiteY0" fmla="*/ 358775 h 510381"/>
              <a:gd name="connsiteX1" fmla="*/ 325438 w 626268"/>
              <a:gd name="connsiteY1" fmla="*/ 510381 h 510381"/>
              <a:gd name="connsiteX2" fmla="*/ 117475 w 626268"/>
              <a:gd name="connsiteY2" fmla="*/ 269875 h 510381"/>
              <a:gd name="connsiteX3" fmla="*/ 120650 w 626268"/>
              <a:gd name="connsiteY3" fmla="*/ 266700 h 510381"/>
              <a:gd name="connsiteX4" fmla="*/ 0 w 626268"/>
              <a:gd name="connsiteY4" fmla="*/ 114300 h 510381"/>
              <a:gd name="connsiteX5" fmla="*/ 228600 w 626268"/>
              <a:gd name="connsiteY5" fmla="*/ 0 h 510381"/>
              <a:gd name="connsiteX6" fmla="*/ 409575 w 626268"/>
              <a:gd name="connsiteY6" fmla="*/ 196850 h 510381"/>
              <a:gd name="connsiteX7" fmla="*/ 473075 w 626268"/>
              <a:gd name="connsiteY7" fmla="*/ 168275 h 510381"/>
              <a:gd name="connsiteX8" fmla="*/ 473075 w 626268"/>
              <a:gd name="connsiteY8" fmla="*/ 168275 h 510381"/>
              <a:gd name="connsiteX9" fmla="*/ 626268 w 626268"/>
              <a:gd name="connsiteY9" fmla="*/ 358775 h 510381"/>
              <a:gd name="connsiteX0" fmla="*/ 626268 w 626268"/>
              <a:gd name="connsiteY0" fmla="*/ 384969 h 536575"/>
              <a:gd name="connsiteX1" fmla="*/ 325438 w 626268"/>
              <a:gd name="connsiteY1" fmla="*/ 536575 h 536575"/>
              <a:gd name="connsiteX2" fmla="*/ 117475 w 626268"/>
              <a:gd name="connsiteY2" fmla="*/ 296069 h 536575"/>
              <a:gd name="connsiteX3" fmla="*/ 120650 w 626268"/>
              <a:gd name="connsiteY3" fmla="*/ 292894 h 536575"/>
              <a:gd name="connsiteX4" fmla="*/ 0 w 626268"/>
              <a:gd name="connsiteY4" fmla="*/ 140494 h 536575"/>
              <a:gd name="connsiteX5" fmla="*/ 278606 w 626268"/>
              <a:gd name="connsiteY5" fmla="*/ 0 h 536575"/>
              <a:gd name="connsiteX6" fmla="*/ 409575 w 626268"/>
              <a:gd name="connsiteY6" fmla="*/ 223044 h 536575"/>
              <a:gd name="connsiteX7" fmla="*/ 473075 w 626268"/>
              <a:gd name="connsiteY7" fmla="*/ 194469 h 536575"/>
              <a:gd name="connsiteX8" fmla="*/ 473075 w 626268"/>
              <a:gd name="connsiteY8" fmla="*/ 194469 h 536575"/>
              <a:gd name="connsiteX9" fmla="*/ 626268 w 626268"/>
              <a:gd name="connsiteY9" fmla="*/ 384969 h 536575"/>
              <a:gd name="connsiteX0" fmla="*/ 626268 w 626268"/>
              <a:gd name="connsiteY0" fmla="*/ 384969 h 536575"/>
              <a:gd name="connsiteX1" fmla="*/ 325438 w 626268"/>
              <a:gd name="connsiteY1" fmla="*/ 536575 h 536575"/>
              <a:gd name="connsiteX2" fmla="*/ 117475 w 626268"/>
              <a:gd name="connsiteY2" fmla="*/ 296069 h 536575"/>
              <a:gd name="connsiteX3" fmla="*/ 120650 w 626268"/>
              <a:gd name="connsiteY3" fmla="*/ 292894 h 536575"/>
              <a:gd name="connsiteX4" fmla="*/ 0 w 626268"/>
              <a:gd name="connsiteY4" fmla="*/ 140494 h 536575"/>
              <a:gd name="connsiteX5" fmla="*/ 278606 w 626268"/>
              <a:gd name="connsiteY5" fmla="*/ 0 h 536575"/>
              <a:gd name="connsiteX6" fmla="*/ 457200 w 626268"/>
              <a:gd name="connsiteY6" fmla="*/ 187325 h 536575"/>
              <a:gd name="connsiteX7" fmla="*/ 473075 w 626268"/>
              <a:gd name="connsiteY7" fmla="*/ 194469 h 536575"/>
              <a:gd name="connsiteX8" fmla="*/ 473075 w 626268"/>
              <a:gd name="connsiteY8" fmla="*/ 194469 h 536575"/>
              <a:gd name="connsiteX9" fmla="*/ 626268 w 626268"/>
              <a:gd name="connsiteY9" fmla="*/ 384969 h 536575"/>
              <a:gd name="connsiteX0" fmla="*/ 626268 w 626268"/>
              <a:gd name="connsiteY0" fmla="*/ 384969 h 536575"/>
              <a:gd name="connsiteX1" fmla="*/ 325438 w 626268"/>
              <a:gd name="connsiteY1" fmla="*/ 536575 h 536575"/>
              <a:gd name="connsiteX2" fmla="*/ 117475 w 626268"/>
              <a:gd name="connsiteY2" fmla="*/ 296069 h 536575"/>
              <a:gd name="connsiteX3" fmla="*/ 120650 w 626268"/>
              <a:gd name="connsiteY3" fmla="*/ 292894 h 536575"/>
              <a:gd name="connsiteX4" fmla="*/ 0 w 626268"/>
              <a:gd name="connsiteY4" fmla="*/ 140494 h 536575"/>
              <a:gd name="connsiteX5" fmla="*/ 278606 w 626268"/>
              <a:gd name="connsiteY5" fmla="*/ 0 h 536575"/>
              <a:gd name="connsiteX6" fmla="*/ 473075 w 626268"/>
              <a:gd name="connsiteY6" fmla="*/ 194469 h 536575"/>
              <a:gd name="connsiteX7" fmla="*/ 473075 w 626268"/>
              <a:gd name="connsiteY7" fmla="*/ 194469 h 536575"/>
              <a:gd name="connsiteX8" fmla="*/ 626268 w 626268"/>
              <a:gd name="connsiteY8" fmla="*/ 384969 h 536575"/>
              <a:gd name="connsiteX0" fmla="*/ 626268 w 626268"/>
              <a:gd name="connsiteY0" fmla="*/ 384969 h 536575"/>
              <a:gd name="connsiteX1" fmla="*/ 325438 w 626268"/>
              <a:gd name="connsiteY1" fmla="*/ 536575 h 536575"/>
              <a:gd name="connsiteX2" fmla="*/ 117475 w 626268"/>
              <a:gd name="connsiteY2" fmla="*/ 296069 h 536575"/>
              <a:gd name="connsiteX3" fmla="*/ 120650 w 626268"/>
              <a:gd name="connsiteY3" fmla="*/ 292894 h 536575"/>
              <a:gd name="connsiteX4" fmla="*/ 0 w 626268"/>
              <a:gd name="connsiteY4" fmla="*/ 140494 h 536575"/>
              <a:gd name="connsiteX5" fmla="*/ 278606 w 626268"/>
              <a:gd name="connsiteY5" fmla="*/ 0 h 536575"/>
              <a:gd name="connsiteX6" fmla="*/ 473075 w 626268"/>
              <a:gd name="connsiteY6" fmla="*/ 194469 h 536575"/>
              <a:gd name="connsiteX7" fmla="*/ 626268 w 626268"/>
              <a:gd name="connsiteY7" fmla="*/ 384969 h 536575"/>
              <a:gd name="connsiteX0" fmla="*/ 626268 w 626268"/>
              <a:gd name="connsiteY0" fmla="*/ 384969 h 536575"/>
              <a:gd name="connsiteX1" fmla="*/ 325438 w 626268"/>
              <a:gd name="connsiteY1" fmla="*/ 536575 h 536575"/>
              <a:gd name="connsiteX2" fmla="*/ 117475 w 626268"/>
              <a:gd name="connsiteY2" fmla="*/ 296069 h 536575"/>
              <a:gd name="connsiteX3" fmla="*/ 120650 w 626268"/>
              <a:gd name="connsiteY3" fmla="*/ 292894 h 536575"/>
              <a:gd name="connsiteX4" fmla="*/ 0 w 626268"/>
              <a:gd name="connsiteY4" fmla="*/ 140494 h 536575"/>
              <a:gd name="connsiteX5" fmla="*/ 278606 w 626268"/>
              <a:gd name="connsiteY5" fmla="*/ 0 h 536575"/>
              <a:gd name="connsiteX6" fmla="*/ 626268 w 626268"/>
              <a:gd name="connsiteY6" fmla="*/ 384969 h 536575"/>
              <a:gd name="connsiteX0" fmla="*/ 626268 w 626268"/>
              <a:gd name="connsiteY0" fmla="*/ 387351 h 538957"/>
              <a:gd name="connsiteX1" fmla="*/ 325438 w 626268"/>
              <a:gd name="connsiteY1" fmla="*/ 538957 h 538957"/>
              <a:gd name="connsiteX2" fmla="*/ 117475 w 626268"/>
              <a:gd name="connsiteY2" fmla="*/ 298451 h 538957"/>
              <a:gd name="connsiteX3" fmla="*/ 120650 w 626268"/>
              <a:gd name="connsiteY3" fmla="*/ 295276 h 538957"/>
              <a:gd name="connsiteX4" fmla="*/ 0 w 626268"/>
              <a:gd name="connsiteY4" fmla="*/ 142876 h 538957"/>
              <a:gd name="connsiteX5" fmla="*/ 290512 w 626268"/>
              <a:gd name="connsiteY5" fmla="*/ 0 h 538957"/>
              <a:gd name="connsiteX6" fmla="*/ 626268 w 626268"/>
              <a:gd name="connsiteY6" fmla="*/ 387351 h 538957"/>
              <a:gd name="connsiteX0" fmla="*/ 626268 w 626268"/>
              <a:gd name="connsiteY0" fmla="*/ 387351 h 531814"/>
              <a:gd name="connsiteX1" fmla="*/ 313532 w 626268"/>
              <a:gd name="connsiteY1" fmla="*/ 531814 h 531814"/>
              <a:gd name="connsiteX2" fmla="*/ 117475 w 626268"/>
              <a:gd name="connsiteY2" fmla="*/ 298451 h 531814"/>
              <a:gd name="connsiteX3" fmla="*/ 120650 w 626268"/>
              <a:gd name="connsiteY3" fmla="*/ 295276 h 531814"/>
              <a:gd name="connsiteX4" fmla="*/ 0 w 626268"/>
              <a:gd name="connsiteY4" fmla="*/ 142876 h 531814"/>
              <a:gd name="connsiteX5" fmla="*/ 290512 w 626268"/>
              <a:gd name="connsiteY5" fmla="*/ 0 h 531814"/>
              <a:gd name="connsiteX6" fmla="*/ 626268 w 626268"/>
              <a:gd name="connsiteY6" fmla="*/ 387351 h 53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6268" h="531814">
                <a:moveTo>
                  <a:pt x="626268" y="387351"/>
                </a:moveTo>
                <a:lnTo>
                  <a:pt x="313532" y="531814"/>
                </a:lnTo>
                <a:lnTo>
                  <a:pt x="117475" y="298451"/>
                </a:lnTo>
                <a:lnTo>
                  <a:pt x="120650" y="295276"/>
                </a:lnTo>
                <a:lnTo>
                  <a:pt x="0" y="142876"/>
                </a:lnTo>
                <a:lnTo>
                  <a:pt x="290512" y="0"/>
                </a:lnTo>
                <a:lnTo>
                  <a:pt x="626268" y="387351"/>
                </a:lnTo>
                <a:close/>
              </a:path>
            </a:pathLst>
          </a:custGeom>
          <a:solidFill>
            <a:schemeClr val="accent4">
              <a:lumMod val="75000"/>
              <a:alpha val="63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857625" y="1933575"/>
            <a:ext cx="442913" cy="376238"/>
          </a:xfrm>
          <a:custGeom>
            <a:avLst/>
            <a:gdLst>
              <a:gd name="connsiteX0" fmla="*/ 142875 w 461963"/>
              <a:gd name="connsiteY0" fmla="*/ 409575 h 409575"/>
              <a:gd name="connsiteX1" fmla="*/ 461963 w 461963"/>
              <a:gd name="connsiteY1" fmla="*/ 240506 h 409575"/>
              <a:gd name="connsiteX2" fmla="*/ 269081 w 461963"/>
              <a:gd name="connsiteY2" fmla="*/ 0 h 409575"/>
              <a:gd name="connsiteX3" fmla="*/ 0 w 461963"/>
              <a:gd name="connsiteY3" fmla="*/ 138112 h 409575"/>
              <a:gd name="connsiteX4" fmla="*/ 147638 w 461963"/>
              <a:gd name="connsiteY4" fmla="*/ 359568 h 409575"/>
              <a:gd name="connsiteX5" fmla="*/ 142875 w 461963"/>
              <a:gd name="connsiteY5" fmla="*/ 409575 h 409575"/>
              <a:gd name="connsiteX0" fmla="*/ 142875 w 461963"/>
              <a:gd name="connsiteY0" fmla="*/ 404813 h 404813"/>
              <a:gd name="connsiteX1" fmla="*/ 461963 w 461963"/>
              <a:gd name="connsiteY1" fmla="*/ 235744 h 404813"/>
              <a:gd name="connsiteX2" fmla="*/ 254794 w 461963"/>
              <a:gd name="connsiteY2" fmla="*/ 0 h 404813"/>
              <a:gd name="connsiteX3" fmla="*/ 0 w 461963"/>
              <a:gd name="connsiteY3" fmla="*/ 133350 h 404813"/>
              <a:gd name="connsiteX4" fmla="*/ 147638 w 461963"/>
              <a:gd name="connsiteY4" fmla="*/ 354806 h 404813"/>
              <a:gd name="connsiteX5" fmla="*/ 142875 w 461963"/>
              <a:gd name="connsiteY5" fmla="*/ 404813 h 404813"/>
              <a:gd name="connsiteX0" fmla="*/ 142875 w 442913"/>
              <a:gd name="connsiteY0" fmla="*/ 404813 h 404813"/>
              <a:gd name="connsiteX1" fmla="*/ 442913 w 442913"/>
              <a:gd name="connsiteY1" fmla="*/ 235744 h 404813"/>
              <a:gd name="connsiteX2" fmla="*/ 254794 w 442913"/>
              <a:gd name="connsiteY2" fmla="*/ 0 h 404813"/>
              <a:gd name="connsiteX3" fmla="*/ 0 w 442913"/>
              <a:gd name="connsiteY3" fmla="*/ 133350 h 404813"/>
              <a:gd name="connsiteX4" fmla="*/ 147638 w 442913"/>
              <a:gd name="connsiteY4" fmla="*/ 354806 h 404813"/>
              <a:gd name="connsiteX5" fmla="*/ 142875 w 442913"/>
              <a:gd name="connsiteY5" fmla="*/ 404813 h 404813"/>
              <a:gd name="connsiteX0" fmla="*/ 142875 w 442913"/>
              <a:gd name="connsiteY0" fmla="*/ 404813 h 404813"/>
              <a:gd name="connsiteX1" fmla="*/ 442913 w 442913"/>
              <a:gd name="connsiteY1" fmla="*/ 235744 h 404813"/>
              <a:gd name="connsiteX2" fmla="*/ 254794 w 442913"/>
              <a:gd name="connsiteY2" fmla="*/ 0 h 404813"/>
              <a:gd name="connsiteX3" fmla="*/ 0 w 442913"/>
              <a:gd name="connsiteY3" fmla="*/ 133350 h 404813"/>
              <a:gd name="connsiteX4" fmla="*/ 142875 w 442913"/>
              <a:gd name="connsiteY4" fmla="*/ 404813 h 404813"/>
              <a:gd name="connsiteX0" fmla="*/ 154781 w 442913"/>
              <a:gd name="connsiteY0" fmla="*/ 383382 h 383382"/>
              <a:gd name="connsiteX1" fmla="*/ 442913 w 442913"/>
              <a:gd name="connsiteY1" fmla="*/ 235744 h 383382"/>
              <a:gd name="connsiteX2" fmla="*/ 254794 w 442913"/>
              <a:gd name="connsiteY2" fmla="*/ 0 h 383382"/>
              <a:gd name="connsiteX3" fmla="*/ 0 w 442913"/>
              <a:gd name="connsiteY3" fmla="*/ 133350 h 383382"/>
              <a:gd name="connsiteX4" fmla="*/ 154781 w 442913"/>
              <a:gd name="connsiteY4" fmla="*/ 383382 h 383382"/>
              <a:gd name="connsiteX0" fmla="*/ 161925 w 442913"/>
              <a:gd name="connsiteY0" fmla="*/ 383382 h 383382"/>
              <a:gd name="connsiteX1" fmla="*/ 442913 w 442913"/>
              <a:gd name="connsiteY1" fmla="*/ 235744 h 383382"/>
              <a:gd name="connsiteX2" fmla="*/ 254794 w 442913"/>
              <a:gd name="connsiteY2" fmla="*/ 0 h 383382"/>
              <a:gd name="connsiteX3" fmla="*/ 0 w 442913"/>
              <a:gd name="connsiteY3" fmla="*/ 133350 h 383382"/>
              <a:gd name="connsiteX4" fmla="*/ 161925 w 442913"/>
              <a:gd name="connsiteY4" fmla="*/ 383382 h 383382"/>
              <a:gd name="connsiteX0" fmla="*/ 176212 w 442913"/>
              <a:gd name="connsiteY0" fmla="*/ 376238 h 376238"/>
              <a:gd name="connsiteX1" fmla="*/ 442913 w 442913"/>
              <a:gd name="connsiteY1" fmla="*/ 235744 h 376238"/>
              <a:gd name="connsiteX2" fmla="*/ 254794 w 442913"/>
              <a:gd name="connsiteY2" fmla="*/ 0 h 376238"/>
              <a:gd name="connsiteX3" fmla="*/ 0 w 442913"/>
              <a:gd name="connsiteY3" fmla="*/ 133350 h 376238"/>
              <a:gd name="connsiteX4" fmla="*/ 176212 w 442913"/>
              <a:gd name="connsiteY4" fmla="*/ 376238 h 376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2913" h="376238">
                <a:moveTo>
                  <a:pt x="176212" y="376238"/>
                </a:moveTo>
                <a:lnTo>
                  <a:pt x="442913" y="235744"/>
                </a:lnTo>
                <a:lnTo>
                  <a:pt x="254794" y="0"/>
                </a:lnTo>
                <a:lnTo>
                  <a:pt x="0" y="133350"/>
                </a:lnTo>
                <a:lnTo>
                  <a:pt x="176212" y="376238"/>
                </a:lnTo>
                <a:close/>
              </a:path>
            </a:pathLst>
          </a:custGeom>
          <a:solidFill>
            <a:schemeClr val="accent4">
              <a:lumMod val="75000"/>
              <a:alpha val="63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03900" y="113830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music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1924708" y="444542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international portal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0649" y="129339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enlarged rooms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H="1" flipV="1">
            <a:off x="2651750" y="2309813"/>
            <a:ext cx="576076" cy="904152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/>
          <p:cNvSpPr/>
          <p:nvPr/>
        </p:nvSpPr>
        <p:spPr>
          <a:xfrm>
            <a:off x="2600325" y="2847975"/>
            <a:ext cx="638175" cy="561975"/>
          </a:xfrm>
          <a:custGeom>
            <a:avLst/>
            <a:gdLst>
              <a:gd name="connsiteX0" fmla="*/ 161925 w 623887"/>
              <a:gd name="connsiteY0" fmla="*/ 561975 h 561975"/>
              <a:gd name="connsiteX1" fmla="*/ 623887 w 623887"/>
              <a:gd name="connsiteY1" fmla="*/ 309563 h 561975"/>
              <a:gd name="connsiteX2" fmla="*/ 442912 w 623887"/>
              <a:gd name="connsiteY2" fmla="*/ 0 h 561975"/>
              <a:gd name="connsiteX3" fmla="*/ 0 w 623887"/>
              <a:gd name="connsiteY3" fmla="*/ 233363 h 561975"/>
              <a:gd name="connsiteX4" fmla="*/ 161925 w 623887"/>
              <a:gd name="connsiteY4" fmla="*/ 561975 h 561975"/>
              <a:gd name="connsiteX0" fmla="*/ 176213 w 638175"/>
              <a:gd name="connsiteY0" fmla="*/ 561975 h 561975"/>
              <a:gd name="connsiteX1" fmla="*/ 638175 w 638175"/>
              <a:gd name="connsiteY1" fmla="*/ 309563 h 561975"/>
              <a:gd name="connsiteX2" fmla="*/ 457200 w 638175"/>
              <a:gd name="connsiteY2" fmla="*/ 0 h 561975"/>
              <a:gd name="connsiteX3" fmla="*/ 0 w 638175"/>
              <a:gd name="connsiteY3" fmla="*/ 242888 h 561975"/>
              <a:gd name="connsiteX4" fmla="*/ 176213 w 638175"/>
              <a:gd name="connsiteY4" fmla="*/ 561975 h 561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175" h="561975">
                <a:moveTo>
                  <a:pt x="176213" y="561975"/>
                </a:moveTo>
                <a:lnTo>
                  <a:pt x="638175" y="309563"/>
                </a:lnTo>
                <a:lnTo>
                  <a:pt x="457200" y="0"/>
                </a:lnTo>
                <a:lnTo>
                  <a:pt x="0" y="242888"/>
                </a:lnTo>
                <a:lnTo>
                  <a:pt x="176213" y="561975"/>
                </a:lnTo>
                <a:close/>
              </a:path>
            </a:pathLst>
          </a:custGeom>
          <a:solidFill>
            <a:schemeClr val="accent6">
              <a:lumMod val="75000"/>
              <a:alpha val="63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267700" y="2297959"/>
            <a:ext cx="619125" cy="509588"/>
          </a:xfrm>
          <a:custGeom>
            <a:avLst/>
            <a:gdLst>
              <a:gd name="connsiteX0" fmla="*/ 161925 w 623887"/>
              <a:gd name="connsiteY0" fmla="*/ 561975 h 561975"/>
              <a:gd name="connsiteX1" fmla="*/ 623887 w 623887"/>
              <a:gd name="connsiteY1" fmla="*/ 309563 h 561975"/>
              <a:gd name="connsiteX2" fmla="*/ 442912 w 623887"/>
              <a:gd name="connsiteY2" fmla="*/ 0 h 561975"/>
              <a:gd name="connsiteX3" fmla="*/ 0 w 623887"/>
              <a:gd name="connsiteY3" fmla="*/ 233363 h 561975"/>
              <a:gd name="connsiteX4" fmla="*/ 161925 w 623887"/>
              <a:gd name="connsiteY4" fmla="*/ 561975 h 561975"/>
              <a:gd name="connsiteX0" fmla="*/ 176213 w 638175"/>
              <a:gd name="connsiteY0" fmla="*/ 561975 h 561975"/>
              <a:gd name="connsiteX1" fmla="*/ 638175 w 638175"/>
              <a:gd name="connsiteY1" fmla="*/ 309563 h 561975"/>
              <a:gd name="connsiteX2" fmla="*/ 457200 w 638175"/>
              <a:gd name="connsiteY2" fmla="*/ 0 h 561975"/>
              <a:gd name="connsiteX3" fmla="*/ 0 w 638175"/>
              <a:gd name="connsiteY3" fmla="*/ 242888 h 561975"/>
              <a:gd name="connsiteX4" fmla="*/ 176213 w 638175"/>
              <a:gd name="connsiteY4" fmla="*/ 561975 h 561975"/>
              <a:gd name="connsiteX0" fmla="*/ 150020 w 638175"/>
              <a:gd name="connsiteY0" fmla="*/ 523875 h 523875"/>
              <a:gd name="connsiteX1" fmla="*/ 638175 w 638175"/>
              <a:gd name="connsiteY1" fmla="*/ 309563 h 523875"/>
              <a:gd name="connsiteX2" fmla="*/ 457200 w 638175"/>
              <a:gd name="connsiteY2" fmla="*/ 0 h 523875"/>
              <a:gd name="connsiteX3" fmla="*/ 0 w 638175"/>
              <a:gd name="connsiteY3" fmla="*/ 242888 h 523875"/>
              <a:gd name="connsiteX4" fmla="*/ 150020 w 638175"/>
              <a:gd name="connsiteY4" fmla="*/ 523875 h 523875"/>
              <a:gd name="connsiteX0" fmla="*/ 150020 w 619125"/>
              <a:gd name="connsiteY0" fmla="*/ 523875 h 523875"/>
              <a:gd name="connsiteX1" fmla="*/ 619125 w 619125"/>
              <a:gd name="connsiteY1" fmla="*/ 280988 h 523875"/>
              <a:gd name="connsiteX2" fmla="*/ 457200 w 619125"/>
              <a:gd name="connsiteY2" fmla="*/ 0 h 523875"/>
              <a:gd name="connsiteX3" fmla="*/ 0 w 619125"/>
              <a:gd name="connsiteY3" fmla="*/ 242888 h 523875"/>
              <a:gd name="connsiteX4" fmla="*/ 150020 w 619125"/>
              <a:gd name="connsiteY4" fmla="*/ 523875 h 523875"/>
              <a:gd name="connsiteX0" fmla="*/ 150020 w 619125"/>
              <a:gd name="connsiteY0" fmla="*/ 509588 h 509588"/>
              <a:gd name="connsiteX1" fmla="*/ 619125 w 619125"/>
              <a:gd name="connsiteY1" fmla="*/ 266701 h 509588"/>
              <a:gd name="connsiteX2" fmla="*/ 466725 w 619125"/>
              <a:gd name="connsiteY2" fmla="*/ 0 h 509588"/>
              <a:gd name="connsiteX3" fmla="*/ 0 w 619125"/>
              <a:gd name="connsiteY3" fmla="*/ 228601 h 509588"/>
              <a:gd name="connsiteX4" fmla="*/ 150020 w 619125"/>
              <a:gd name="connsiteY4" fmla="*/ 509588 h 509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9125" h="509588">
                <a:moveTo>
                  <a:pt x="150020" y="509588"/>
                </a:moveTo>
                <a:lnTo>
                  <a:pt x="619125" y="266701"/>
                </a:lnTo>
                <a:lnTo>
                  <a:pt x="466725" y="0"/>
                </a:lnTo>
                <a:lnTo>
                  <a:pt x="0" y="228601"/>
                </a:lnTo>
                <a:lnTo>
                  <a:pt x="150020" y="509588"/>
                </a:lnTo>
                <a:close/>
              </a:path>
            </a:pathLst>
          </a:custGeom>
          <a:solidFill>
            <a:schemeClr val="accent6">
              <a:lumMod val="75000"/>
              <a:alpha val="63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826544" y="2159795"/>
            <a:ext cx="831055" cy="754992"/>
          </a:xfrm>
          <a:custGeom>
            <a:avLst/>
            <a:gdLst>
              <a:gd name="connsiteX0" fmla="*/ 666750 w 838200"/>
              <a:gd name="connsiteY0" fmla="*/ 95250 h 738187"/>
              <a:gd name="connsiteX1" fmla="*/ 538162 w 838200"/>
              <a:gd name="connsiteY1" fmla="*/ 142875 h 738187"/>
              <a:gd name="connsiteX2" fmla="*/ 442912 w 838200"/>
              <a:gd name="connsiteY2" fmla="*/ 0 h 738187"/>
              <a:gd name="connsiteX3" fmla="*/ 233362 w 838200"/>
              <a:gd name="connsiteY3" fmla="*/ 90487 h 738187"/>
              <a:gd name="connsiteX4" fmla="*/ 295275 w 838200"/>
              <a:gd name="connsiteY4" fmla="*/ 223837 h 738187"/>
              <a:gd name="connsiteX5" fmla="*/ 47625 w 838200"/>
              <a:gd name="connsiteY5" fmla="*/ 361950 h 738187"/>
              <a:gd name="connsiteX6" fmla="*/ 71437 w 838200"/>
              <a:gd name="connsiteY6" fmla="*/ 404812 h 738187"/>
              <a:gd name="connsiteX7" fmla="*/ 0 w 838200"/>
              <a:gd name="connsiteY7" fmla="*/ 447675 h 738187"/>
              <a:gd name="connsiteX8" fmla="*/ 157162 w 838200"/>
              <a:gd name="connsiteY8" fmla="*/ 700087 h 738187"/>
              <a:gd name="connsiteX9" fmla="*/ 219075 w 838200"/>
              <a:gd name="connsiteY9" fmla="*/ 681037 h 738187"/>
              <a:gd name="connsiteX10" fmla="*/ 261937 w 838200"/>
              <a:gd name="connsiteY10" fmla="*/ 738187 h 738187"/>
              <a:gd name="connsiteX11" fmla="*/ 533400 w 838200"/>
              <a:gd name="connsiteY11" fmla="*/ 614362 h 738187"/>
              <a:gd name="connsiteX12" fmla="*/ 500062 w 838200"/>
              <a:gd name="connsiteY12" fmla="*/ 547687 h 738187"/>
              <a:gd name="connsiteX13" fmla="*/ 671512 w 838200"/>
              <a:gd name="connsiteY13" fmla="*/ 457200 h 738187"/>
              <a:gd name="connsiteX14" fmla="*/ 828675 w 838200"/>
              <a:gd name="connsiteY14" fmla="*/ 347662 h 738187"/>
              <a:gd name="connsiteX15" fmla="*/ 838200 w 838200"/>
              <a:gd name="connsiteY15" fmla="*/ 304800 h 738187"/>
              <a:gd name="connsiteX16" fmla="*/ 666750 w 838200"/>
              <a:gd name="connsiteY16" fmla="*/ 95250 h 738187"/>
              <a:gd name="connsiteX0" fmla="*/ 666750 w 838200"/>
              <a:gd name="connsiteY0" fmla="*/ 95250 h 738187"/>
              <a:gd name="connsiteX1" fmla="*/ 538162 w 838200"/>
              <a:gd name="connsiteY1" fmla="*/ 142875 h 738187"/>
              <a:gd name="connsiteX2" fmla="*/ 442912 w 838200"/>
              <a:gd name="connsiteY2" fmla="*/ 0 h 738187"/>
              <a:gd name="connsiteX3" fmla="*/ 233362 w 838200"/>
              <a:gd name="connsiteY3" fmla="*/ 90487 h 738187"/>
              <a:gd name="connsiteX4" fmla="*/ 295275 w 838200"/>
              <a:gd name="connsiteY4" fmla="*/ 223837 h 738187"/>
              <a:gd name="connsiteX5" fmla="*/ 47625 w 838200"/>
              <a:gd name="connsiteY5" fmla="*/ 361950 h 738187"/>
              <a:gd name="connsiteX6" fmla="*/ 71437 w 838200"/>
              <a:gd name="connsiteY6" fmla="*/ 404812 h 738187"/>
              <a:gd name="connsiteX7" fmla="*/ 0 w 838200"/>
              <a:gd name="connsiteY7" fmla="*/ 447675 h 738187"/>
              <a:gd name="connsiteX8" fmla="*/ 157162 w 838200"/>
              <a:gd name="connsiteY8" fmla="*/ 700087 h 738187"/>
              <a:gd name="connsiteX9" fmla="*/ 219075 w 838200"/>
              <a:gd name="connsiteY9" fmla="*/ 681037 h 738187"/>
              <a:gd name="connsiteX10" fmla="*/ 261937 w 838200"/>
              <a:gd name="connsiteY10" fmla="*/ 738187 h 738187"/>
              <a:gd name="connsiteX11" fmla="*/ 533400 w 838200"/>
              <a:gd name="connsiteY11" fmla="*/ 614362 h 738187"/>
              <a:gd name="connsiteX12" fmla="*/ 500062 w 838200"/>
              <a:gd name="connsiteY12" fmla="*/ 547687 h 738187"/>
              <a:gd name="connsiteX13" fmla="*/ 671512 w 838200"/>
              <a:gd name="connsiteY13" fmla="*/ 457200 h 738187"/>
              <a:gd name="connsiteX14" fmla="*/ 731044 w 838200"/>
              <a:gd name="connsiteY14" fmla="*/ 411956 h 738187"/>
              <a:gd name="connsiteX15" fmla="*/ 838200 w 838200"/>
              <a:gd name="connsiteY15" fmla="*/ 304800 h 738187"/>
              <a:gd name="connsiteX16" fmla="*/ 666750 w 838200"/>
              <a:gd name="connsiteY16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33362 w 823912"/>
              <a:gd name="connsiteY3" fmla="*/ 90487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33400 w 823912"/>
              <a:gd name="connsiteY11" fmla="*/ 614362 h 738187"/>
              <a:gd name="connsiteX12" fmla="*/ 500062 w 823912"/>
              <a:gd name="connsiteY12" fmla="*/ 547687 h 738187"/>
              <a:gd name="connsiteX13" fmla="*/ 671512 w 823912"/>
              <a:gd name="connsiteY13" fmla="*/ 457200 h 738187"/>
              <a:gd name="connsiteX14" fmla="*/ 731044 w 823912"/>
              <a:gd name="connsiteY14" fmla="*/ 411956 h 738187"/>
              <a:gd name="connsiteX15" fmla="*/ 823912 w 823912"/>
              <a:gd name="connsiteY15" fmla="*/ 354806 h 738187"/>
              <a:gd name="connsiteX16" fmla="*/ 666750 w 823912"/>
              <a:gd name="connsiteY16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33362 w 823912"/>
              <a:gd name="connsiteY3" fmla="*/ 90487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33400 w 823912"/>
              <a:gd name="connsiteY11" fmla="*/ 614362 h 738187"/>
              <a:gd name="connsiteX12" fmla="*/ 500062 w 823912"/>
              <a:gd name="connsiteY12" fmla="*/ 547687 h 738187"/>
              <a:gd name="connsiteX13" fmla="*/ 671512 w 823912"/>
              <a:gd name="connsiteY13" fmla="*/ 457200 h 738187"/>
              <a:gd name="connsiteX14" fmla="*/ 823912 w 823912"/>
              <a:gd name="connsiteY14" fmla="*/ 354806 h 738187"/>
              <a:gd name="connsiteX15" fmla="*/ 666750 w 823912"/>
              <a:gd name="connsiteY15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33362 w 823912"/>
              <a:gd name="connsiteY3" fmla="*/ 90487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33400 w 823912"/>
              <a:gd name="connsiteY11" fmla="*/ 614362 h 738187"/>
              <a:gd name="connsiteX12" fmla="*/ 500062 w 823912"/>
              <a:gd name="connsiteY12" fmla="*/ 547687 h 738187"/>
              <a:gd name="connsiteX13" fmla="*/ 823912 w 823912"/>
              <a:gd name="connsiteY13" fmla="*/ 354806 h 738187"/>
              <a:gd name="connsiteX14" fmla="*/ 666750 w 823912"/>
              <a:gd name="connsiteY14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33362 w 823912"/>
              <a:gd name="connsiteY3" fmla="*/ 90487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33400 w 823912"/>
              <a:gd name="connsiteY11" fmla="*/ 614362 h 738187"/>
              <a:gd name="connsiteX12" fmla="*/ 500062 w 823912"/>
              <a:gd name="connsiteY12" fmla="*/ 531019 h 738187"/>
              <a:gd name="connsiteX13" fmla="*/ 823912 w 823912"/>
              <a:gd name="connsiteY13" fmla="*/ 354806 h 738187"/>
              <a:gd name="connsiteX14" fmla="*/ 666750 w 823912"/>
              <a:gd name="connsiteY14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33362 w 823912"/>
              <a:gd name="connsiteY3" fmla="*/ 90487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52450 w 823912"/>
              <a:gd name="connsiteY11" fmla="*/ 602456 h 738187"/>
              <a:gd name="connsiteX12" fmla="*/ 500062 w 823912"/>
              <a:gd name="connsiteY12" fmla="*/ 531019 h 738187"/>
              <a:gd name="connsiteX13" fmla="*/ 823912 w 823912"/>
              <a:gd name="connsiteY13" fmla="*/ 354806 h 738187"/>
              <a:gd name="connsiteX14" fmla="*/ 666750 w 823912"/>
              <a:gd name="connsiteY14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21456 w 823912"/>
              <a:gd name="connsiteY3" fmla="*/ 95250 h 738187"/>
              <a:gd name="connsiteX4" fmla="*/ 295275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52450 w 823912"/>
              <a:gd name="connsiteY11" fmla="*/ 602456 h 738187"/>
              <a:gd name="connsiteX12" fmla="*/ 500062 w 823912"/>
              <a:gd name="connsiteY12" fmla="*/ 531019 h 738187"/>
              <a:gd name="connsiteX13" fmla="*/ 823912 w 823912"/>
              <a:gd name="connsiteY13" fmla="*/ 354806 h 738187"/>
              <a:gd name="connsiteX14" fmla="*/ 666750 w 823912"/>
              <a:gd name="connsiteY14" fmla="*/ 95250 h 738187"/>
              <a:gd name="connsiteX0" fmla="*/ 666750 w 823912"/>
              <a:gd name="connsiteY0" fmla="*/ 95250 h 738187"/>
              <a:gd name="connsiteX1" fmla="*/ 538162 w 823912"/>
              <a:gd name="connsiteY1" fmla="*/ 142875 h 738187"/>
              <a:gd name="connsiteX2" fmla="*/ 442912 w 823912"/>
              <a:gd name="connsiteY2" fmla="*/ 0 h 738187"/>
              <a:gd name="connsiteX3" fmla="*/ 221456 w 823912"/>
              <a:gd name="connsiteY3" fmla="*/ 95250 h 738187"/>
              <a:gd name="connsiteX4" fmla="*/ 307181 w 823912"/>
              <a:gd name="connsiteY4" fmla="*/ 223837 h 738187"/>
              <a:gd name="connsiteX5" fmla="*/ 47625 w 823912"/>
              <a:gd name="connsiteY5" fmla="*/ 361950 h 738187"/>
              <a:gd name="connsiteX6" fmla="*/ 71437 w 823912"/>
              <a:gd name="connsiteY6" fmla="*/ 404812 h 738187"/>
              <a:gd name="connsiteX7" fmla="*/ 0 w 823912"/>
              <a:gd name="connsiteY7" fmla="*/ 447675 h 738187"/>
              <a:gd name="connsiteX8" fmla="*/ 157162 w 823912"/>
              <a:gd name="connsiteY8" fmla="*/ 700087 h 738187"/>
              <a:gd name="connsiteX9" fmla="*/ 219075 w 823912"/>
              <a:gd name="connsiteY9" fmla="*/ 681037 h 738187"/>
              <a:gd name="connsiteX10" fmla="*/ 261937 w 823912"/>
              <a:gd name="connsiteY10" fmla="*/ 738187 h 738187"/>
              <a:gd name="connsiteX11" fmla="*/ 552450 w 823912"/>
              <a:gd name="connsiteY11" fmla="*/ 602456 h 738187"/>
              <a:gd name="connsiteX12" fmla="*/ 500062 w 823912"/>
              <a:gd name="connsiteY12" fmla="*/ 531019 h 738187"/>
              <a:gd name="connsiteX13" fmla="*/ 823912 w 823912"/>
              <a:gd name="connsiteY13" fmla="*/ 354806 h 738187"/>
              <a:gd name="connsiteX14" fmla="*/ 666750 w 823912"/>
              <a:gd name="connsiteY14" fmla="*/ 95250 h 738187"/>
              <a:gd name="connsiteX0" fmla="*/ 666750 w 823912"/>
              <a:gd name="connsiteY0" fmla="*/ 102393 h 745330"/>
              <a:gd name="connsiteX1" fmla="*/ 538162 w 823912"/>
              <a:gd name="connsiteY1" fmla="*/ 150018 h 745330"/>
              <a:gd name="connsiteX2" fmla="*/ 438149 w 823912"/>
              <a:gd name="connsiteY2" fmla="*/ 0 h 745330"/>
              <a:gd name="connsiteX3" fmla="*/ 221456 w 823912"/>
              <a:gd name="connsiteY3" fmla="*/ 102393 h 745330"/>
              <a:gd name="connsiteX4" fmla="*/ 307181 w 823912"/>
              <a:gd name="connsiteY4" fmla="*/ 230980 h 745330"/>
              <a:gd name="connsiteX5" fmla="*/ 47625 w 823912"/>
              <a:gd name="connsiteY5" fmla="*/ 369093 h 745330"/>
              <a:gd name="connsiteX6" fmla="*/ 71437 w 823912"/>
              <a:gd name="connsiteY6" fmla="*/ 411955 h 745330"/>
              <a:gd name="connsiteX7" fmla="*/ 0 w 823912"/>
              <a:gd name="connsiteY7" fmla="*/ 454818 h 745330"/>
              <a:gd name="connsiteX8" fmla="*/ 157162 w 823912"/>
              <a:gd name="connsiteY8" fmla="*/ 707230 h 745330"/>
              <a:gd name="connsiteX9" fmla="*/ 219075 w 823912"/>
              <a:gd name="connsiteY9" fmla="*/ 688180 h 745330"/>
              <a:gd name="connsiteX10" fmla="*/ 261937 w 823912"/>
              <a:gd name="connsiteY10" fmla="*/ 745330 h 745330"/>
              <a:gd name="connsiteX11" fmla="*/ 552450 w 823912"/>
              <a:gd name="connsiteY11" fmla="*/ 609599 h 745330"/>
              <a:gd name="connsiteX12" fmla="*/ 500062 w 823912"/>
              <a:gd name="connsiteY12" fmla="*/ 538162 h 745330"/>
              <a:gd name="connsiteX13" fmla="*/ 823912 w 823912"/>
              <a:gd name="connsiteY13" fmla="*/ 361949 h 745330"/>
              <a:gd name="connsiteX14" fmla="*/ 666750 w 823912"/>
              <a:gd name="connsiteY14" fmla="*/ 102393 h 745330"/>
              <a:gd name="connsiteX0" fmla="*/ 666750 w 823912"/>
              <a:gd name="connsiteY0" fmla="*/ 102393 h 745330"/>
              <a:gd name="connsiteX1" fmla="*/ 538162 w 823912"/>
              <a:gd name="connsiteY1" fmla="*/ 150018 h 745330"/>
              <a:gd name="connsiteX2" fmla="*/ 438149 w 823912"/>
              <a:gd name="connsiteY2" fmla="*/ 0 h 745330"/>
              <a:gd name="connsiteX3" fmla="*/ 221456 w 823912"/>
              <a:gd name="connsiteY3" fmla="*/ 102393 h 745330"/>
              <a:gd name="connsiteX4" fmla="*/ 307181 w 823912"/>
              <a:gd name="connsiteY4" fmla="*/ 230980 h 745330"/>
              <a:gd name="connsiteX5" fmla="*/ 47625 w 823912"/>
              <a:gd name="connsiteY5" fmla="*/ 369093 h 745330"/>
              <a:gd name="connsiteX6" fmla="*/ 71437 w 823912"/>
              <a:gd name="connsiteY6" fmla="*/ 411955 h 745330"/>
              <a:gd name="connsiteX7" fmla="*/ 0 w 823912"/>
              <a:gd name="connsiteY7" fmla="*/ 454818 h 745330"/>
              <a:gd name="connsiteX8" fmla="*/ 152400 w 823912"/>
              <a:gd name="connsiteY8" fmla="*/ 726280 h 745330"/>
              <a:gd name="connsiteX9" fmla="*/ 219075 w 823912"/>
              <a:gd name="connsiteY9" fmla="*/ 688180 h 745330"/>
              <a:gd name="connsiteX10" fmla="*/ 261937 w 823912"/>
              <a:gd name="connsiteY10" fmla="*/ 745330 h 745330"/>
              <a:gd name="connsiteX11" fmla="*/ 552450 w 823912"/>
              <a:gd name="connsiteY11" fmla="*/ 609599 h 745330"/>
              <a:gd name="connsiteX12" fmla="*/ 500062 w 823912"/>
              <a:gd name="connsiteY12" fmla="*/ 538162 h 745330"/>
              <a:gd name="connsiteX13" fmla="*/ 823912 w 823912"/>
              <a:gd name="connsiteY13" fmla="*/ 361949 h 745330"/>
              <a:gd name="connsiteX14" fmla="*/ 666750 w 823912"/>
              <a:gd name="connsiteY14" fmla="*/ 102393 h 745330"/>
              <a:gd name="connsiteX0" fmla="*/ 673893 w 831055"/>
              <a:gd name="connsiteY0" fmla="*/ 102393 h 745330"/>
              <a:gd name="connsiteX1" fmla="*/ 545305 w 831055"/>
              <a:gd name="connsiteY1" fmla="*/ 150018 h 745330"/>
              <a:gd name="connsiteX2" fmla="*/ 445292 w 831055"/>
              <a:gd name="connsiteY2" fmla="*/ 0 h 745330"/>
              <a:gd name="connsiteX3" fmla="*/ 228599 w 831055"/>
              <a:gd name="connsiteY3" fmla="*/ 102393 h 745330"/>
              <a:gd name="connsiteX4" fmla="*/ 314324 w 831055"/>
              <a:gd name="connsiteY4" fmla="*/ 230980 h 745330"/>
              <a:gd name="connsiteX5" fmla="*/ 54768 w 831055"/>
              <a:gd name="connsiteY5" fmla="*/ 369093 h 745330"/>
              <a:gd name="connsiteX6" fmla="*/ 78580 w 831055"/>
              <a:gd name="connsiteY6" fmla="*/ 411955 h 745330"/>
              <a:gd name="connsiteX7" fmla="*/ 0 w 831055"/>
              <a:gd name="connsiteY7" fmla="*/ 450055 h 745330"/>
              <a:gd name="connsiteX8" fmla="*/ 159543 w 831055"/>
              <a:gd name="connsiteY8" fmla="*/ 726280 h 745330"/>
              <a:gd name="connsiteX9" fmla="*/ 226218 w 831055"/>
              <a:gd name="connsiteY9" fmla="*/ 688180 h 745330"/>
              <a:gd name="connsiteX10" fmla="*/ 269080 w 831055"/>
              <a:gd name="connsiteY10" fmla="*/ 745330 h 745330"/>
              <a:gd name="connsiteX11" fmla="*/ 559593 w 831055"/>
              <a:gd name="connsiteY11" fmla="*/ 609599 h 745330"/>
              <a:gd name="connsiteX12" fmla="*/ 507205 w 831055"/>
              <a:gd name="connsiteY12" fmla="*/ 538162 h 745330"/>
              <a:gd name="connsiteX13" fmla="*/ 831055 w 831055"/>
              <a:gd name="connsiteY13" fmla="*/ 361949 h 745330"/>
              <a:gd name="connsiteX14" fmla="*/ 673893 w 831055"/>
              <a:gd name="connsiteY14" fmla="*/ 102393 h 745330"/>
              <a:gd name="connsiteX0" fmla="*/ 664368 w 831055"/>
              <a:gd name="connsiteY0" fmla="*/ 92868 h 745330"/>
              <a:gd name="connsiteX1" fmla="*/ 545305 w 831055"/>
              <a:gd name="connsiteY1" fmla="*/ 150018 h 745330"/>
              <a:gd name="connsiteX2" fmla="*/ 445292 w 831055"/>
              <a:gd name="connsiteY2" fmla="*/ 0 h 745330"/>
              <a:gd name="connsiteX3" fmla="*/ 228599 w 831055"/>
              <a:gd name="connsiteY3" fmla="*/ 102393 h 745330"/>
              <a:gd name="connsiteX4" fmla="*/ 314324 w 831055"/>
              <a:gd name="connsiteY4" fmla="*/ 230980 h 745330"/>
              <a:gd name="connsiteX5" fmla="*/ 54768 w 831055"/>
              <a:gd name="connsiteY5" fmla="*/ 369093 h 745330"/>
              <a:gd name="connsiteX6" fmla="*/ 78580 w 831055"/>
              <a:gd name="connsiteY6" fmla="*/ 411955 h 745330"/>
              <a:gd name="connsiteX7" fmla="*/ 0 w 831055"/>
              <a:gd name="connsiteY7" fmla="*/ 450055 h 745330"/>
              <a:gd name="connsiteX8" fmla="*/ 159543 w 831055"/>
              <a:gd name="connsiteY8" fmla="*/ 726280 h 745330"/>
              <a:gd name="connsiteX9" fmla="*/ 226218 w 831055"/>
              <a:gd name="connsiteY9" fmla="*/ 688180 h 745330"/>
              <a:gd name="connsiteX10" fmla="*/ 269080 w 831055"/>
              <a:gd name="connsiteY10" fmla="*/ 745330 h 745330"/>
              <a:gd name="connsiteX11" fmla="*/ 559593 w 831055"/>
              <a:gd name="connsiteY11" fmla="*/ 609599 h 745330"/>
              <a:gd name="connsiteX12" fmla="*/ 507205 w 831055"/>
              <a:gd name="connsiteY12" fmla="*/ 538162 h 745330"/>
              <a:gd name="connsiteX13" fmla="*/ 831055 w 831055"/>
              <a:gd name="connsiteY13" fmla="*/ 361949 h 745330"/>
              <a:gd name="connsiteX14" fmla="*/ 664368 w 831055"/>
              <a:gd name="connsiteY14" fmla="*/ 92868 h 745330"/>
              <a:gd name="connsiteX0" fmla="*/ 664368 w 831055"/>
              <a:gd name="connsiteY0" fmla="*/ 92868 h 754992"/>
              <a:gd name="connsiteX1" fmla="*/ 545305 w 831055"/>
              <a:gd name="connsiteY1" fmla="*/ 150018 h 754992"/>
              <a:gd name="connsiteX2" fmla="*/ 445292 w 831055"/>
              <a:gd name="connsiteY2" fmla="*/ 0 h 754992"/>
              <a:gd name="connsiteX3" fmla="*/ 228599 w 831055"/>
              <a:gd name="connsiteY3" fmla="*/ 102393 h 754992"/>
              <a:gd name="connsiteX4" fmla="*/ 314324 w 831055"/>
              <a:gd name="connsiteY4" fmla="*/ 230980 h 754992"/>
              <a:gd name="connsiteX5" fmla="*/ 54768 w 831055"/>
              <a:gd name="connsiteY5" fmla="*/ 369093 h 754992"/>
              <a:gd name="connsiteX6" fmla="*/ 78580 w 831055"/>
              <a:gd name="connsiteY6" fmla="*/ 411955 h 754992"/>
              <a:gd name="connsiteX7" fmla="*/ 0 w 831055"/>
              <a:gd name="connsiteY7" fmla="*/ 450055 h 754992"/>
              <a:gd name="connsiteX8" fmla="*/ 159543 w 831055"/>
              <a:gd name="connsiteY8" fmla="*/ 726280 h 754992"/>
              <a:gd name="connsiteX9" fmla="*/ 226218 w 831055"/>
              <a:gd name="connsiteY9" fmla="*/ 688180 h 754992"/>
              <a:gd name="connsiteX10" fmla="*/ 269080 w 831055"/>
              <a:gd name="connsiteY10" fmla="*/ 745330 h 754992"/>
              <a:gd name="connsiteX11" fmla="*/ 278606 w 831055"/>
              <a:gd name="connsiteY11" fmla="*/ 754855 h 754992"/>
              <a:gd name="connsiteX12" fmla="*/ 559593 w 831055"/>
              <a:gd name="connsiteY12" fmla="*/ 609599 h 754992"/>
              <a:gd name="connsiteX13" fmla="*/ 507205 w 831055"/>
              <a:gd name="connsiteY13" fmla="*/ 538162 h 754992"/>
              <a:gd name="connsiteX14" fmla="*/ 831055 w 831055"/>
              <a:gd name="connsiteY14" fmla="*/ 361949 h 754992"/>
              <a:gd name="connsiteX15" fmla="*/ 664368 w 831055"/>
              <a:gd name="connsiteY15" fmla="*/ 92868 h 754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31055" h="754992">
                <a:moveTo>
                  <a:pt x="664368" y="92868"/>
                </a:moveTo>
                <a:lnTo>
                  <a:pt x="545305" y="150018"/>
                </a:lnTo>
                <a:lnTo>
                  <a:pt x="445292" y="0"/>
                </a:lnTo>
                <a:lnTo>
                  <a:pt x="228599" y="102393"/>
                </a:lnTo>
                <a:lnTo>
                  <a:pt x="314324" y="230980"/>
                </a:lnTo>
                <a:lnTo>
                  <a:pt x="54768" y="369093"/>
                </a:lnTo>
                <a:lnTo>
                  <a:pt x="78580" y="411955"/>
                </a:lnTo>
                <a:lnTo>
                  <a:pt x="0" y="450055"/>
                </a:lnTo>
                <a:lnTo>
                  <a:pt x="159543" y="726280"/>
                </a:lnTo>
                <a:lnTo>
                  <a:pt x="226218" y="688180"/>
                </a:lnTo>
                <a:lnTo>
                  <a:pt x="269080" y="745330"/>
                </a:lnTo>
                <a:cubicBezTo>
                  <a:pt x="271462" y="743743"/>
                  <a:pt x="276224" y="756442"/>
                  <a:pt x="278606" y="754855"/>
                </a:cubicBezTo>
                <a:lnTo>
                  <a:pt x="559593" y="609599"/>
                </a:lnTo>
                <a:lnTo>
                  <a:pt x="507205" y="538162"/>
                </a:lnTo>
                <a:lnTo>
                  <a:pt x="831055" y="361949"/>
                </a:lnTo>
                <a:lnTo>
                  <a:pt x="664368" y="92868"/>
                </a:lnTo>
                <a:close/>
              </a:path>
            </a:pathLst>
          </a:custGeom>
          <a:solidFill>
            <a:schemeClr val="accent4">
              <a:lumMod val="75000"/>
              <a:alpha val="63000"/>
            </a:schemeClr>
          </a:solidFill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HelveticaNeue LT 55 Rom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34752" y="806955"/>
            <a:ext cx="2265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media center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H="1" flipV="1">
            <a:off x="4149545" y="444542"/>
            <a:ext cx="150993" cy="1453314"/>
          </a:xfrm>
          <a:prstGeom prst="line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3266230" y="783096"/>
            <a:ext cx="812851" cy="1338598"/>
          </a:xfrm>
          <a:prstGeom prst="line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24" idx="2"/>
          </p:cNvCxnSpPr>
          <p:nvPr/>
        </p:nvCxnSpPr>
        <p:spPr>
          <a:xfrm flipH="1" flipV="1">
            <a:off x="2267700" y="1145509"/>
            <a:ext cx="921720" cy="1391783"/>
          </a:xfrm>
          <a:prstGeom prst="line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 flipV="1">
            <a:off x="1998865" y="1631949"/>
            <a:ext cx="578397" cy="936627"/>
          </a:xfrm>
          <a:prstGeom prst="line">
            <a:avLst/>
          </a:prstGeom>
          <a:ln w="1905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5186480" y="536285"/>
            <a:ext cx="384050" cy="168982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735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 animBg="1"/>
      <p:bldP spid="14" grpId="0" animBg="1"/>
      <p:bldP spid="15" grpId="0" animBg="1"/>
      <p:bldP spid="16" grpId="0"/>
      <p:bldP spid="18" grpId="0"/>
      <p:bldP spid="19" grpId="0"/>
      <p:bldP spid="11" grpId="0" animBg="1"/>
      <p:bldP spid="12" grpId="0" animBg="1"/>
      <p:bldP spid="13" grpId="0" animBg="1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2">
      <a:majorFont>
        <a:latin typeface="HelveticaNeue LT 55 Roman"/>
        <a:ea typeface=""/>
        <a:cs typeface=""/>
      </a:majorFont>
      <a:minorFont>
        <a:latin typeface="HelveticaNeue LT 55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6350">
          <a:solidFill>
            <a:schemeClr val="bg1">
              <a:lumMod val="75000"/>
            </a:schemeClr>
          </a:solidFill>
        </a:ln>
      </a:spPr>
      <a:bodyPr wrap="none" rtlCol="0" anchor="ctr"/>
      <a:lstStyle>
        <a:defPPr>
          <a:defRPr dirty="0" smtClean="0">
            <a:solidFill>
              <a:schemeClr val="tx1">
                <a:lumMod val="75000"/>
                <a:lumOff val="25000"/>
              </a:schemeClr>
            </a:solidFill>
            <a:latin typeface="HelveticaNeue LT 55 Roman" pitchFamily="2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>
              <a:lumMod val="75000"/>
              <a:lumOff val="2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32093</TotalTime>
  <Words>133</Words>
  <Application>Microsoft Office PowerPoint</Application>
  <PresentationFormat>On-screen Show (16:9)</PresentationFormat>
  <Paragraphs>80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HelveticaNeue LT 55 Roman</vt:lpstr>
      <vt:lpstr>HelveticaNeue LT 45 Lt</vt:lpstr>
      <vt:lpstr>Calibri</vt:lpstr>
      <vt:lpstr>Bradley Hand ITC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SHW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rshanna</dc:creator>
  <cp:lastModifiedBy>Matthew Waguespack</cp:lastModifiedBy>
  <cp:revision>1961</cp:revision>
  <cp:lastPrinted>2013-11-01T12:57:23Z</cp:lastPrinted>
  <dcterms:created xsi:type="dcterms:W3CDTF">2009-10-27T18:54:10Z</dcterms:created>
  <dcterms:modified xsi:type="dcterms:W3CDTF">2013-11-13T19:27:51Z</dcterms:modified>
</cp:coreProperties>
</file>